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69573" autoAdjust="0"/>
  </p:normalViewPr>
  <p:slideViewPr>
    <p:cSldViewPr snapToGrid="0">
      <p:cViewPr varScale="1">
        <p:scale>
          <a:sx n="59" d="100"/>
          <a:sy n="59" d="100"/>
        </p:scale>
        <p:origin x="893"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A28002-11D8-4D26-9FFE-BA4F893BDE23}" type="datetimeFigureOut">
              <a:rPr lang="en-US" smtClean="0"/>
              <a:t>9/21/2022</a:t>
            </a:fld>
            <a:endParaRPr lang="en-US"/>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846285-8294-4EC0-9939-5317A94DA562}" type="slidenum">
              <a:rPr lang="en-US" smtClean="0"/>
              <a:t>‹nr.›</a:t>
            </a:fld>
            <a:endParaRPr lang="en-US"/>
          </a:p>
        </p:txBody>
      </p:sp>
    </p:spTree>
    <p:extLst>
      <p:ext uri="{BB962C8B-B14F-4D97-AF65-F5344CB8AC3E}">
        <p14:creationId xmlns:p14="http://schemas.microsoft.com/office/powerpoint/2010/main" val="11548880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orbel" panose="020B0503020204020204" pitchFamily="34" charset="0"/>
                <a:ea typeface="Times New Roman" panose="02020603050405020304" pitchFamily="18" charset="0"/>
                <a:cs typeface="Times New Roman" panose="02020603050405020304" pitchFamily="18" charset="0"/>
              </a:rPr>
              <a:t>Figure 9.1: Comparing the structure-property knowledge between mechanical engineering and biomaterials.</a:t>
            </a:r>
            <a:endParaRPr lang="nl-NL"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A2846285-8294-4EC0-9939-5317A94DA562}" type="slidenum">
              <a:rPr lang="en-US" smtClean="0"/>
              <a:t>2</a:t>
            </a:fld>
            <a:endParaRPr lang="en-US"/>
          </a:p>
        </p:txBody>
      </p:sp>
    </p:spTree>
    <p:extLst>
      <p:ext uri="{BB962C8B-B14F-4D97-AF65-F5344CB8AC3E}">
        <p14:creationId xmlns:p14="http://schemas.microsoft.com/office/powerpoint/2010/main" val="810389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orbel" panose="020B0503020204020204" pitchFamily="34" charset="0"/>
                <a:ea typeface="Times New Roman" panose="02020603050405020304" pitchFamily="18" charset="0"/>
                <a:cs typeface="Times New Roman" panose="02020603050405020304" pitchFamily="18" charset="0"/>
              </a:rPr>
              <a:t>Figure 9.10: The changing requirements of biological assays in a materials discovery project with the progression towards a hit material.</a:t>
            </a:r>
            <a:endParaRPr lang="nl-NL"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A2846285-8294-4EC0-9939-5317A94DA562}" type="slidenum">
              <a:rPr lang="en-US" smtClean="0"/>
              <a:t>11</a:t>
            </a:fld>
            <a:endParaRPr lang="en-US"/>
          </a:p>
        </p:txBody>
      </p:sp>
    </p:spTree>
    <p:extLst>
      <p:ext uri="{BB962C8B-B14F-4D97-AF65-F5344CB8AC3E}">
        <p14:creationId xmlns:p14="http://schemas.microsoft.com/office/powerpoint/2010/main" val="1731343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a:spcAft>
                <a:spcPts val="1000"/>
              </a:spcAft>
              <a:tabLst>
                <a:tab pos="900430" algn="l"/>
                <a:tab pos="449580" algn="l"/>
              </a:tabLst>
            </a:pPr>
            <a:r>
              <a:rPr lang="en-US" sz="1800" b="1" dirty="0">
                <a:effectLst/>
                <a:latin typeface="Corbel" panose="020B0503020204020204" pitchFamily="34" charset="0"/>
                <a:ea typeface="Times New Roman" panose="02020603050405020304" pitchFamily="18" charset="0"/>
                <a:cs typeface="Times New Roman" panose="02020603050405020304" pitchFamily="18" charset="0"/>
              </a:rPr>
              <a:t>Figure 9.11: The POLIDCASYR semantic categories.</a:t>
            </a:r>
            <a:endParaRPr lang="nl-NL"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800" dirty="0">
                <a:effectLst/>
                <a:latin typeface="Corbel" panose="020B0503020204020204" pitchFamily="34" charset="0"/>
                <a:ea typeface="Calibri" panose="020F0502020204030204" pitchFamily="34" charset="0"/>
                <a:cs typeface="Times New Roman" panose="02020603050405020304" pitchFamily="18" charset="0"/>
              </a:rPr>
              <a:t>From Polymer Informatics, Adams, N. 2010. </a:t>
            </a:r>
            <a:r>
              <a:rPr lang="nl-NL" sz="1800" dirty="0">
                <a:effectLst/>
                <a:latin typeface="Corbel" panose="020B0503020204020204" pitchFamily="34" charset="0"/>
                <a:ea typeface="Calibri" panose="020F0502020204030204" pitchFamily="34" charset="0"/>
                <a:cs typeface="Times New Roman" panose="02020603050405020304" pitchFamily="18" charset="0"/>
              </a:rPr>
              <a:t>In: Meier, </a:t>
            </a:r>
            <a:r>
              <a:rPr lang="nl-NL" sz="1800" dirty="0" err="1">
                <a:effectLst/>
                <a:latin typeface="Corbel" panose="020B0503020204020204" pitchFamily="34" charset="0"/>
                <a:ea typeface="Calibri" panose="020F0502020204030204" pitchFamily="34" charset="0"/>
                <a:cs typeface="Times New Roman" panose="02020603050405020304" pitchFamily="18" charset="0"/>
              </a:rPr>
              <a:t>M.a.R</a:t>
            </a:r>
            <a:r>
              <a:rPr lang="nl-NL" sz="1800" dirty="0">
                <a:effectLst/>
                <a:latin typeface="Corbel" panose="020B0503020204020204" pitchFamily="34" charset="0"/>
                <a:ea typeface="Calibri" panose="020F0502020204030204" pitchFamily="34" charset="0"/>
                <a:cs typeface="Times New Roman" panose="02020603050405020304" pitchFamily="18" charset="0"/>
              </a:rPr>
              <a:t>. &amp; Webster, D.C. (</a:t>
            </a:r>
            <a:r>
              <a:rPr lang="nl-NL" sz="1800" dirty="0" err="1">
                <a:effectLst/>
                <a:latin typeface="Corbel" panose="020B0503020204020204" pitchFamily="34" charset="0"/>
                <a:ea typeface="Calibri" panose="020F0502020204030204" pitchFamily="34" charset="0"/>
                <a:cs typeface="Times New Roman" panose="02020603050405020304" pitchFamily="18" charset="0"/>
              </a:rPr>
              <a:t>eds</a:t>
            </a:r>
            <a:r>
              <a:rPr lang="nl-NL" sz="1800" dirty="0">
                <a:effectLst/>
                <a:latin typeface="Corbel" panose="020B0503020204020204" pitchFamily="34" charset="0"/>
                <a:ea typeface="Calibri" panose="020F0502020204030204" pitchFamily="34" charset="0"/>
                <a:cs typeface="Times New Roman" panose="02020603050405020304" pitchFamily="18" charset="0"/>
              </a:rPr>
              <a:t>.) </a:t>
            </a:r>
            <a:r>
              <a:rPr lang="en-US" sz="1800" dirty="0">
                <a:effectLst/>
                <a:latin typeface="Corbel" panose="020B0503020204020204" pitchFamily="34" charset="0"/>
                <a:ea typeface="Calibri" panose="020F0502020204030204" pitchFamily="34" charset="0"/>
                <a:cs typeface="Times New Roman" panose="02020603050405020304" pitchFamily="18" charset="0"/>
              </a:rPr>
              <a:t>Polymer Libraries, Springer.</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A2846285-8294-4EC0-9939-5317A94DA562}" type="slidenum">
              <a:rPr lang="en-US" smtClean="0"/>
              <a:t>12</a:t>
            </a:fld>
            <a:endParaRPr lang="en-US"/>
          </a:p>
        </p:txBody>
      </p:sp>
    </p:spTree>
    <p:extLst>
      <p:ext uri="{BB962C8B-B14F-4D97-AF65-F5344CB8AC3E}">
        <p14:creationId xmlns:p14="http://schemas.microsoft.com/office/powerpoint/2010/main" val="26306741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a:spcAft>
                <a:spcPts val="1000"/>
              </a:spcAft>
              <a:tabLst>
                <a:tab pos="900430" algn="l"/>
                <a:tab pos="449580" algn="l"/>
              </a:tabLst>
            </a:pPr>
            <a:r>
              <a:rPr lang="en-US" sz="1800" b="1" dirty="0">
                <a:effectLst/>
                <a:latin typeface="Corbel" panose="020B0503020204020204" pitchFamily="34" charset="0"/>
                <a:ea typeface="Times New Roman" panose="02020603050405020304" pitchFamily="18" charset="0"/>
                <a:cs typeface="Times New Roman" panose="02020603050405020304" pitchFamily="18" charset="0"/>
              </a:rPr>
              <a:t>Figure 9.12: Structure of the Property Ontology. </a:t>
            </a:r>
            <a:endParaRPr lang="nl-NL"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800" dirty="0">
                <a:effectLst/>
                <a:latin typeface="Corbel" panose="020B0503020204020204" pitchFamily="34" charset="0"/>
                <a:ea typeface="Calibri" panose="020F0502020204030204" pitchFamily="34" charset="0"/>
                <a:cs typeface="Times New Roman" panose="02020603050405020304" pitchFamily="18" charset="0"/>
              </a:rPr>
              <a:t>From Polymer Informatics, Adams, N. 2010. </a:t>
            </a:r>
            <a:r>
              <a:rPr lang="nl-NL" sz="1800" dirty="0">
                <a:effectLst/>
                <a:latin typeface="Corbel" panose="020B0503020204020204" pitchFamily="34" charset="0"/>
                <a:ea typeface="Calibri" panose="020F0502020204030204" pitchFamily="34" charset="0"/>
                <a:cs typeface="Times New Roman" panose="02020603050405020304" pitchFamily="18" charset="0"/>
              </a:rPr>
              <a:t>In: Meier, </a:t>
            </a:r>
            <a:r>
              <a:rPr lang="nl-NL" sz="1800" dirty="0" err="1">
                <a:effectLst/>
                <a:latin typeface="Corbel" panose="020B0503020204020204" pitchFamily="34" charset="0"/>
                <a:ea typeface="Calibri" panose="020F0502020204030204" pitchFamily="34" charset="0"/>
                <a:cs typeface="Times New Roman" panose="02020603050405020304" pitchFamily="18" charset="0"/>
              </a:rPr>
              <a:t>M.a.R</a:t>
            </a:r>
            <a:r>
              <a:rPr lang="nl-NL" sz="1800" dirty="0">
                <a:effectLst/>
                <a:latin typeface="Corbel" panose="020B0503020204020204" pitchFamily="34" charset="0"/>
                <a:ea typeface="Calibri" panose="020F0502020204030204" pitchFamily="34" charset="0"/>
                <a:cs typeface="Times New Roman" panose="02020603050405020304" pitchFamily="18" charset="0"/>
              </a:rPr>
              <a:t>. &amp; Webster, D.C. (</a:t>
            </a:r>
            <a:r>
              <a:rPr lang="nl-NL" sz="1800" dirty="0" err="1">
                <a:effectLst/>
                <a:latin typeface="Corbel" panose="020B0503020204020204" pitchFamily="34" charset="0"/>
                <a:ea typeface="Calibri" panose="020F0502020204030204" pitchFamily="34" charset="0"/>
                <a:cs typeface="Times New Roman" panose="02020603050405020304" pitchFamily="18" charset="0"/>
              </a:rPr>
              <a:t>eds</a:t>
            </a:r>
            <a:r>
              <a:rPr lang="nl-NL" sz="1800" dirty="0">
                <a:effectLst/>
                <a:latin typeface="Corbel" panose="020B0503020204020204" pitchFamily="34" charset="0"/>
                <a:ea typeface="Calibri" panose="020F0502020204030204" pitchFamily="34" charset="0"/>
                <a:cs typeface="Times New Roman" panose="02020603050405020304" pitchFamily="18" charset="0"/>
              </a:rPr>
              <a:t>.) </a:t>
            </a:r>
            <a:r>
              <a:rPr lang="en-US" sz="1800" dirty="0">
                <a:effectLst/>
                <a:latin typeface="Corbel" panose="020B0503020204020204" pitchFamily="34" charset="0"/>
                <a:ea typeface="Calibri" panose="020F0502020204030204" pitchFamily="34" charset="0"/>
                <a:cs typeface="Times New Roman" panose="02020603050405020304" pitchFamily="18" charset="0"/>
              </a:rPr>
              <a:t>Polymer Libraries, Springer.</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A2846285-8294-4EC0-9939-5317A94DA562}" type="slidenum">
              <a:rPr lang="en-US" smtClean="0"/>
              <a:t>13</a:t>
            </a:fld>
            <a:endParaRPr lang="en-US"/>
          </a:p>
        </p:txBody>
      </p:sp>
    </p:spTree>
    <p:extLst>
      <p:ext uri="{BB962C8B-B14F-4D97-AF65-F5344CB8AC3E}">
        <p14:creationId xmlns:p14="http://schemas.microsoft.com/office/powerpoint/2010/main" val="40867708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orbel" panose="020B0503020204020204" pitchFamily="34" charset="0"/>
                <a:ea typeface="Times New Roman" panose="02020603050405020304" pitchFamily="18" charset="0"/>
                <a:cs typeface="Times New Roman" panose="02020603050405020304" pitchFamily="18" charset="0"/>
              </a:rPr>
              <a:t>Figure 9.13: Schematic of a neural network.</a:t>
            </a:r>
            <a:endParaRPr lang="nl-NL"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A2846285-8294-4EC0-9939-5317A94DA562}" type="slidenum">
              <a:rPr lang="en-US" smtClean="0"/>
              <a:t>14</a:t>
            </a:fld>
            <a:endParaRPr lang="en-US"/>
          </a:p>
        </p:txBody>
      </p:sp>
    </p:spTree>
    <p:extLst>
      <p:ext uri="{BB962C8B-B14F-4D97-AF65-F5344CB8AC3E}">
        <p14:creationId xmlns:p14="http://schemas.microsoft.com/office/powerpoint/2010/main" val="28052406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800" b="1" dirty="0">
                <a:effectLst/>
                <a:latin typeface="Corbel" panose="020B0503020204020204" pitchFamily="34" charset="0"/>
                <a:ea typeface="Calibri" panose="020F0502020204030204" pitchFamily="34" charset="0"/>
                <a:cs typeface="Times New Roman" panose="02020603050405020304" pitchFamily="18" charset="0"/>
              </a:rPr>
              <a:t>Figure 9.14: Training/test set method to assess model predictivity.</a:t>
            </a:r>
            <a:endParaRPr lang="en-US" dirty="0"/>
          </a:p>
        </p:txBody>
      </p:sp>
      <p:sp>
        <p:nvSpPr>
          <p:cNvPr id="4" name="Tijdelijke aanduiding voor dianummer 3"/>
          <p:cNvSpPr>
            <a:spLocks noGrp="1"/>
          </p:cNvSpPr>
          <p:nvPr>
            <p:ph type="sldNum" sz="quarter" idx="5"/>
          </p:nvPr>
        </p:nvSpPr>
        <p:spPr/>
        <p:txBody>
          <a:bodyPr/>
          <a:lstStyle/>
          <a:p>
            <a:fld id="{A2846285-8294-4EC0-9939-5317A94DA562}" type="slidenum">
              <a:rPr lang="en-US" smtClean="0"/>
              <a:t>15</a:t>
            </a:fld>
            <a:endParaRPr lang="en-US"/>
          </a:p>
        </p:txBody>
      </p:sp>
    </p:spTree>
    <p:extLst>
      <p:ext uri="{BB962C8B-B14F-4D97-AF65-F5344CB8AC3E}">
        <p14:creationId xmlns:p14="http://schemas.microsoft.com/office/powerpoint/2010/main" val="1377949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orbel" panose="020B0503020204020204" pitchFamily="34" charset="0"/>
                <a:ea typeface="Times New Roman" panose="02020603050405020304" pitchFamily="18" charset="0"/>
                <a:cs typeface="Times New Roman" panose="02020603050405020304" pitchFamily="18" charset="0"/>
              </a:rPr>
              <a:t>Figure 9.15: Leave-one-out method to assess model predictivity.</a:t>
            </a:r>
            <a:endParaRPr lang="nl-NL"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A2846285-8294-4EC0-9939-5317A94DA562}" type="slidenum">
              <a:rPr lang="en-US" smtClean="0"/>
              <a:t>16</a:t>
            </a:fld>
            <a:endParaRPr lang="en-US"/>
          </a:p>
        </p:txBody>
      </p:sp>
    </p:spTree>
    <p:extLst>
      <p:ext uri="{BB962C8B-B14F-4D97-AF65-F5344CB8AC3E}">
        <p14:creationId xmlns:p14="http://schemas.microsoft.com/office/powerpoint/2010/main" val="23318668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orbel" panose="020B0503020204020204" pitchFamily="34" charset="0"/>
                <a:ea typeface="Times New Roman" panose="02020603050405020304" pitchFamily="18" charset="0"/>
                <a:cs typeface="Times New Roman" panose="02020603050405020304" pitchFamily="18" charset="0"/>
              </a:rPr>
              <a:t>Figure 9.16: Schematic depiction of PLS.</a:t>
            </a:r>
            <a:endParaRPr lang="nl-NL"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A2846285-8294-4EC0-9939-5317A94DA562}" type="slidenum">
              <a:rPr lang="en-US" smtClean="0"/>
              <a:t>17</a:t>
            </a:fld>
            <a:endParaRPr lang="en-US"/>
          </a:p>
        </p:txBody>
      </p:sp>
    </p:spTree>
    <p:extLst>
      <p:ext uri="{BB962C8B-B14F-4D97-AF65-F5344CB8AC3E}">
        <p14:creationId xmlns:p14="http://schemas.microsoft.com/office/powerpoint/2010/main" val="1941497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orbel" panose="020B0503020204020204" pitchFamily="34" charset="0"/>
                <a:ea typeface="Times New Roman" panose="02020603050405020304" pitchFamily="18" charset="0"/>
                <a:cs typeface="Times New Roman" panose="02020603050405020304" pitchFamily="18" charset="0"/>
              </a:rPr>
              <a:t>Figure 9.17: The combined experimental and computational materials discovery loop. </a:t>
            </a:r>
            <a:endParaRPr lang="nl-NL"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A2846285-8294-4EC0-9939-5317A94DA562}" type="slidenum">
              <a:rPr lang="en-US" smtClean="0"/>
              <a:t>18</a:t>
            </a:fld>
            <a:endParaRPr lang="en-US"/>
          </a:p>
        </p:txBody>
      </p:sp>
    </p:spTree>
    <p:extLst>
      <p:ext uri="{BB962C8B-B14F-4D97-AF65-F5344CB8AC3E}">
        <p14:creationId xmlns:p14="http://schemas.microsoft.com/office/powerpoint/2010/main" val="31134853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orbel" panose="020B0503020204020204" pitchFamily="34" charset="0"/>
                <a:ea typeface="Times New Roman" panose="02020603050405020304" pitchFamily="18" charset="0"/>
                <a:cs typeface="Times New Roman" panose="02020603050405020304" pitchFamily="18" charset="0"/>
              </a:rPr>
              <a:t>Figure 9.18: The methodology for evolving materials computationally.</a:t>
            </a:r>
            <a:endParaRPr lang="nl-NL"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A2846285-8294-4EC0-9939-5317A94DA562}" type="slidenum">
              <a:rPr lang="en-US" smtClean="0"/>
              <a:t>19</a:t>
            </a:fld>
            <a:endParaRPr lang="en-US"/>
          </a:p>
        </p:txBody>
      </p:sp>
    </p:spTree>
    <p:extLst>
      <p:ext uri="{BB962C8B-B14F-4D97-AF65-F5344CB8AC3E}">
        <p14:creationId xmlns:p14="http://schemas.microsoft.com/office/powerpoint/2010/main" val="15669222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a:spcAft>
                <a:spcPts val="1000"/>
              </a:spcAft>
              <a:tabLst>
                <a:tab pos="900430" algn="l"/>
                <a:tab pos="449580" algn="l"/>
              </a:tabLst>
            </a:pPr>
            <a:r>
              <a:rPr lang="en-US" sz="1800" b="1" dirty="0">
                <a:effectLst/>
                <a:latin typeface="Corbel" panose="020B0503020204020204" pitchFamily="34" charset="0"/>
                <a:ea typeface="Calibri" panose="020F0502020204030204" pitchFamily="34" charset="0"/>
                <a:cs typeface="Times New Roman" panose="02020603050405020304" pitchFamily="18" charset="0"/>
              </a:rPr>
              <a:t>Figure 9.19: Flow chart of the generic modelling process.</a:t>
            </a:r>
            <a:endParaRPr lang="nl-NL"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800" dirty="0">
                <a:effectLst/>
                <a:latin typeface="Corbel" panose="020B0503020204020204" pitchFamily="34" charset="0"/>
                <a:ea typeface="Calibri" panose="020F0502020204030204" pitchFamily="34" charset="0"/>
                <a:cs typeface="Times New Roman" panose="02020603050405020304" pitchFamily="18" charset="0"/>
              </a:rPr>
              <a:t>From Steps of modeling complex biological systems, </a:t>
            </a:r>
            <a:r>
              <a:rPr lang="en-US" sz="1800" dirty="0" err="1">
                <a:effectLst/>
                <a:latin typeface="Corbel" panose="020B0503020204020204" pitchFamily="34" charset="0"/>
                <a:ea typeface="Calibri" panose="020F0502020204030204" pitchFamily="34" charset="0"/>
                <a:cs typeface="Times New Roman" panose="02020603050405020304" pitchFamily="18" charset="0"/>
              </a:rPr>
              <a:t>Voit</a:t>
            </a:r>
            <a:r>
              <a:rPr lang="en-US" sz="1800" dirty="0">
                <a:effectLst/>
                <a:latin typeface="Corbel" panose="020B0503020204020204" pitchFamily="34" charset="0"/>
                <a:ea typeface="Calibri" panose="020F0502020204030204" pitchFamily="34" charset="0"/>
                <a:cs typeface="Times New Roman" panose="02020603050405020304" pitchFamily="18" charset="0"/>
              </a:rPr>
              <a:t>, E.O., Qi, Z. &amp; Miller, G.W. 2008. </a:t>
            </a:r>
            <a:r>
              <a:rPr lang="en-US" sz="1800" dirty="0" err="1">
                <a:effectLst/>
                <a:latin typeface="Corbel" panose="020B0503020204020204" pitchFamily="34" charset="0"/>
                <a:ea typeface="Calibri" panose="020F0502020204030204" pitchFamily="34" charset="0"/>
                <a:cs typeface="Times New Roman" panose="02020603050405020304" pitchFamily="18" charset="0"/>
              </a:rPr>
              <a:t>Pharmacopsychiatry</a:t>
            </a:r>
            <a:r>
              <a:rPr lang="en-US" sz="1800" dirty="0">
                <a:effectLst/>
                <a:latin typeface="Corbel" panose="020B0503020204020204" pitchFamily="34" charset="0"/>
                <a:ea typeface="Calibri" panose="020F0502020204030204" pitchFamily="34" charset="0"/>
                <a:cs typeface="Times New Roman" panose="02020603050405020304" pitchFamily="18" charset="0"/>
              </a:rPr>
              <a:t> 41, S78-S84.</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A2846285-8294-4EC0-9939-5317A94DA562}" type="slidenum">
              <a:rPr lang="en-US" smtClean="0"/>
              <a:t>20</a:t>
            </a:fld>
            <a:endParaRPr lang="en-US"/>
          </a:p>
        </p:txBody>
      </p:sp>
    </p:spTree>
    <p:extLst>
      <p:ext uri="{BB962C8B-B14F-4D97-AF65-F5344CB8AC3E}">
        <p14:creationId xmlns:p14="http://schemas.microsoft.com/office/powerpoint/2010/main" val="1110912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orbel" panose="020B0503020204020204" pitchFamily="34" charset="0"/>
                <a:ea typeface="Times New Roman" panose="02020603050405020304" pitchFamily="18" charset="0"/>
                <a:cs typeface="Times New Roman" panose="02020603050405020304" pitchFamily="18" charset="0"/>
              </a:rPr>
              <a:t>Figure 9.2: Comparing hypothesis led and high throughput materials discovery.</a:t>
            </a:r>
            <a:endParaRPr lang="nl-NL"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A2846285-8294-4EC0-9939-5317A94DA562}" type="slidenum">
              <a:rPr lang="en-US" smtClean="0"/>
              <a:t>3</a:t>
            </a:fld>
            <a:endParaRPr lang="en-US"/>
          </a:p>
        </p:txBody>
      </p:sp>
    </p:spTree>
    <p:extLst>
      <p:ext uri="{BB962C8B-B14F-4D97-AF65-F5344CB8AC3E}">
        <p14:creationId xmlns:p14="http://schemas.microsoft.com/office/powerpoint/2010/main" val="3277533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71755" marR="71755" algn="just">
              <a:lnSpc>
                <a:spcPct val="115000"/>
              </a:lnSpc>
              <a:spcAft>
                <a:spcPts val="1000"/>
              </a:spcAft>
            </a:pPr>
            <a:r>
              <a:rPr lang="en-US" sz="1800" b="1" dirty="0">
                <a:effectLst/>
                <a:latin typeface="Corbel" panose="020B0503020204020204" pitchFamily="34" charset="0"/>
                <a:ea typeface="Calibri" panose="020F0502020204030204" pitchFamily="34" charset="0"/>
                <a:cs typeface="Times New Roman" panose="02020603050405020304" pitchFamily="18" charset="0"/>
              </a:rPr>
              <a:t>Figure 9.20: Comparing the proliferation of fibroblasts with WCA – towards establishing a structure-function relationship.</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marL="71755" marR="71755" algn="just">
              <a:lnSpc>
                <a:spcPct val="115000"/>
              </a:lnSpc>
              <a:spcAft>
                <a:spcPts val="1000"/>
              </a:spcAft>
            </a:pPr>
            <a:r>
              <a:rPr lang="en-US" sz="1800" dirty="0">
                <a:effectLst/>
                <a:latin typeface="Corbel" panose="020B0503020204020204" pitchFamily="34" charset="0"/>
                <a:ea typeface="Calibri" panose="020F0502020204030204" pitchFamily="34" charset="0"/>
                <a:cs typeface="Times New Roman" panose="02020603050405020304" pitchFamily="18" charset="0"/>
              </a:rPr>
              <a:t>From Structure-property correlations in a combinatorial library of degradable biomaterials, Brocchini et al., 1998. J. Biomed. Mater. Res. 42, 66-75.</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A2846285-8294-4EC0-9939-5317A94DA562}" type="slidenum">
              <a:rPr lang="en-US" smtClean="0"/>
              <a:t>21</a:t>
            </a:fld>
            <a:endParaRPr lang="en-US"/>
          </a:p>
        </p:txBody>
      </p:sp>
    </p:spTree>
    <p:extLst>
      <p:ext uri="{BB962C8B-B14F-4D97-AF65-F5344CB8AC3E}">
        <p14:creationId xmlns:p14="http://schemas.microsoft.com/office/powerpoint/2010/main" val="26847383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71755" marR="71755" algn="just">
              <a:lnSpc>
                <a:spcPct val="115000"/>
              </a:lnSpc>
              <a:spcAft>
                <a:spcPts val="1000"/>
              </a:spcAft>
            </a:pPr>
            <a:r>
              <a:rPr lang="en-US" sz="1800" b="1" dirty="0">
                <a:effectLst/>
                <a:latin typeface="Corbel" panose="020B0503020204020204" pitchFamily="34" charset="0"/>
                <a:ea typeface="Calibri" panose="020F0502020204030204" pitchFamily="34" charset="0"/>
                <a:cs typeface="Times New Roman" panose="02020603050405020304" pitchFamily="18" charset="0"/>
              </a:rPr>
              <a:t>Figure 9.21: a) Process for developing and validating a predictive model. Data from hundreds of commercially available materials together with material properties are used to generate models that predict new untested materials which are synthesized and tested. This repeated cycle refines the theoretical model. b) Materials library screened including 12 monomers with different alpha values. </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marL="71755" marR="71755" algn="just">
              <a:spcAft>
                <a:spcPts val="1000"/>
              </a:spcAft>
            </a:pPr>
            <a:r>
              <a:rPr lang="en-US" sz="1800" dirty="0">
                <a:effectLst/>
                <a:latin typeface="Corbel" panose="020B0503020204020204" pitchFamily="34" charset="0"/>
                <a:ea typeface="Calibri" panose="020F0502020204030204" pitchFamily="34" charset="0"/>
              </a:rPr>
              <a:t>From Validating a Predictive Structure-Property Relationship by Discovery of Novel Polymers which Reduce Bacterial Biofilm Formation, Dundas et al., 2019. Adv. Mater. 1903513.</a:t>
            </a:r>
            <a:endParaRPr lang="nl-NL" sz="1800" dirty="0">
              <a:effectLst/>
              <a:latin typeface="Calibri" panose="020F0502020204030204" pitchFamily="34" charset="0"/>
              <a:ea typeface="Calibri" panose="020F0502020204030204" pitchFamily="34" charset="0"/>
            </a:endParaRPr>
          </a:p>
          <a:p>
            <a:endParaRPr lang="en-US" dirty="0"/>
          </a:p>
        </p:txBody>
      </p:sp>
      <p:sp>
        <p:nvSpPr>
          <p:cNvPr id="4" name="Tijdelijke aanduiding voor dianummer 3"/>
          <p:cNvSpPr>
            <a:spLocks noGrp="1"/>
          </p:cNvSpPr>
          <p:nvPr>
            <p:ph type="sldNum" sz="quarter" idx="5"/>
          </p:nvPr>
        </p:nvSpPr>
        <p:spPr/>
        <p:txBody>
          <a:bodyPr/>
          <a:lstStyle/>
          <a:p>
            <a:fld id="{A2846285-8294-4EC0-9939-5317A94DA562}" type="slidenum">
              <a:rPr lang="en-US" smtClean="0"/>
              <a:t>22</a:t>
            </a:fld>
            <a:endParaRPr lang="en-US"/>
          </a:p>
        </p:txBody>
      </p:sp>
    </p:spTree>
    <p:extLst>
      <p:ext uri="{BB962C8B-B14F-4D97-AF65-F5344CB8AC3E}">
        <p14:creationId xmlns:p14="http://schemas.microsoft.com/office/powerpoint/2010/main" val="499970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a:spcAft>
                <a:spcPts val="1000"/>
              </a:spcAft>
              <a:tabLst>
                <a:tab pos="900430" algn="l"/>
                <a:tab pos="449580" algn="l"/>
              </a:tabLst>
            </a:pPr>
            <a:r>
              <a:rPr lang="en-US" sz="1800" b="1" dirty="0">
                <a:effectLst/>
                <a:latin typeface="Corbel" panose="020B0503020204020204" pitchFamily="34" charset="0"/>
                <a:ea typeface="Times New Roman" panose="02020603050405020304" pitchFamily="18" charset="0"/>
                <a:cs typeface="Times New Roman" panose="02020603050405020304" pitchFamily="18" charset="0"/>
              </a:rPr>
              <a:t>Figure 9.3: The key parameters that must be considered for the creation of a polymer microarray.</a:t>
            </a:r>
            <a:endParaRPr lang="nl-NL"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800" dirty="0">
                <a:effectLst/>
                <a:latin typeface="Corbel" panose="020B0503020204020204" pitchFamily="34" charset="0"/>
                <a:ea typeface="Calibri" panose="020F0502020204030204" pitchFamily="34" charset="0"/>
                <a:cs typeface="Times New Roman" panose="02020603050405020304" pitchFamily="18" charset="0"/>
              </a:rPr>
              <a:t>From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orbel" panose="020B0503020204020204" pitchFamily="34" charset="0"/>
                <a:ea typeface="Calibri" panose="020F0502020204030204" pitchFamily="34" charset="0"/>
                <a:cs typeface="Times New Roman" panose="02020603050405020304" pitchFamily="18" charset="0"/>
              </a:rPr>
              <a:t>Polymer microarrays for high throughput biomaterials discovery, Hook, A.L. 2014. In: Palmer, E. (ed.) Cell-Based microarrays - Review of applications, developments and technological advances, Springer, New York, USA. </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A2846285-8294-4EC0-9939-5317A94DA562}" type="slidenum">
              <a:rPr lang="en-US" smtClean="0"/>
              <a:t>4</a:t>
            </a:fld>
            <a:endParaRPr lang="en-US"/>
          </a:p>
        </p:txBody>
      </p:sp>
    </p:spTree>
    <p:extLst>
      <p:ext uri="{BB962C8B-B14F-4D97-AF65-F5344CB8AC3E}">
        <p14:creationId xmlns:p14="http://schemas.microsoft.com/office/powerpoint/2010/main" val="1942250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a:spcAft>
                <a:spcPts val="1000"/>
              </a:spcAft>
              <a:tabLst>
                <a:tab pos="900430" algn="l"/>
                <a:tab pos="449580" algn="l"/>
              </a:tabLst>
            </a:pPr>
            <a:r>
              <a:rPr lang="en-US" sz="1800" b="1" dirty="0">
                <a:effectLst/>
                <a:latin typeface="Corbel" panose="020B0503020204020204" pitchFamily="34" charset="0"/>
                <a:ea typeface="Times New Roman" panose="02020603050405020304" pitchFamily="18" charset="0"/>
                <a:cs typeface="Times New Roman" panose="02020603050405020304" pitchFamily="18" charset="0"/>
              </a:rPr>
              <a:t>Figure 9.4: The key aspects of biological-material interactions. </a:t>
            </a:r>
            <a:endParaRPr lang="nl-NL"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800" dirty="0">
                <a:effectLst/>
                <a:latin typeface="Corbel" panose="020B0503020204020204" pitchFamily="34" charset="0"/>
                <a:ea typeface="Calibri" panose="020F0502020204030204" pitchFamily="34" charset="0"/>
                <a:cs typeface="Times New Roman" panose="02020603050405020304" pitchFamily="18" charset="0"/>
              </a:rPr>
              <a:t>From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orbel" panose="020B0503020204020204" pitchFamily="34" charset="0"/>
                <a:ea typeface="Calibri" panose="020F0502020204030204" pitchFamily="34" charset="0"/>
                <a:cs typeface="Times New Roman" panose="02020603050405020304" pitchFamily="18" charset="0"/>
              </a:rPr>
              <a:t>Polymer microarrays for high throughput biomaterials discovery, Hook, A.L. 2014. In: Palmer, E. (ed.) Cell-Based microarrays - Review of applications, developments and technological advances, Springer, New York, USA. </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A2846285-8294-4EC0-9939-5317A94DA562}" type="slidenum">
              <a:rPr lang="en-US" smtClean="0"/>
              <a:t>5</a:t>
            </a:fld>
            <a:endParaRPr lang="en-US"/>
          </a:p>
        </p:txBody>
      </p:sp>
    </p:spTree>
    <p:extLst>
      <p:ext uri="{BB962C8B-B14F-4D97-AF65-F5344CB8AC3E}">
        <p14:creationId xmlns:p14="http://schemas.microsoft.com/office/powerpoint/2010/main" val="239907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spcAft>
                <a:spcPts val="1000"/>
              </a:spcAft>
              <a:tabLst>
                <a:tab pos="900430" algn="l"/>
                <a:tab pos="449580" algn="l"/>
              </a:tabLst>
            </a:pPr>
            <a:r>
              <a:rPr lang="en-US" sz="1800" b="1" dirty="0">
                <a:effectLst/>
                <a:latin typeface="Corbel" panose="020B0503020204020204" pitchFamily="34" charset="0"/>
                <a:ea typeface="Times New Roman" panose="02020603050405020304" pitchFamily="18" charset="0"/>
                <a:cs typeface="Times New Roman" panose="02020603050405020304" pitchFamily="18" charset="0"/>
              </a:rPr>
              <a:t>Figure 9.5: Design of a TopoChip.</a:t>
            </a:r>
            <a:endParaRPr lang="nl-NL"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800" dirty="0">
                <a:effectLst/>
                <a:latin typeface="Corbel" panose="020B0503020204020204" pitchFamily="34" charset="0"/>
                <a:ea typeface="Calibri" panose="020F0502020204030204" pitchFamily="34" charset="0"/>
                <a:cs typeface="Times New Roman" panose="02020603050405020304" pitchFamily="18" charset="0"/>
              </a:rPr>
              <a:t>From An algorithm-based topographical biomaterials library to instruct cell fate, Unadkat et al., 2011. Proc. Natl. Acad. Sci. USA 108, 16565-16570.</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A2846285-8294-4EC0-9939-5317A94DA562}" type="slidenum">
              <a:rPr lang="en-US" smtClean="0"/>
              <a:t>6</a:t>
            </a:fld>
            <a:endParaRPr lang="en-US"/>
          </a:p>
        </p:txBody>
      </p:sp>
    </p:spTree>
    <p:extLst>
      <p:ext uri="{BB962C8B-B14F-4D97-AF65-F5344CB8AC3E}">
        <p14:creationId xmlns:p14="http://schemas.microsoft.com/office/powerpoint/2010/main" val="2833170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orbel" panose="020B0503020204020204" pitchFamily="34" charset="0"/>
                <a:ea typeface="Times New Roman" panose="02020603050405020304" pitchFamily="18" charset="0"/>
                <a:cs typeface="Times New Roman" panose="02020603050405020304" pitchFamily="18" charset="0"/>
              </a:rPr>
              <a:t>Figure 9.6: Comparing combinatorial and genetic screening.</a:t>
            </a:r>
            <a:endParaRPr lang="nl-NL"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A2846285-8294-4EC0-9939-5317A94DA562}" type="slidenum">
              <a:rPr lang="en-US" smtClean="0"/>
              <a:t>7</a:t>
            </a:fld>
            <a:endParaRPr lang="en-US"/>
          </a:p>
        </p:txBody>
      </p:sp>
    </p:spTree>
    <p:extLst>
      <p:ext uri="{BB962C8B-B14F-4D97-AF65-F5344CB8AC3E}">
        <p14:creationId xmlns:p14="http://schemas.microsoft.com/office/powerpoint/2010/main" val="1355547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orbel" panose="020B0503020204020204" pitchFamily="34" charset="0"/>
                <a:ea typeface="Calibri" panose="020F0502020204030204" pitchFamily="34" charset="0"/>
                <a:cs typeface="Times New Roman" panose="02020603050405020304" pitchFamily="18" charset="0"/>
              </a:rPr>
              <a:t>Figure 9.7: Schematic of a multi-generation screening approach.</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A2846285-8294-4EC0-9939-5317A94DA562}" type="slidenum">
              <a:rPr lang="en-US" smtClean="0"/>
              <a:t>8</a:t>
            </a:fld>
            <a:endParaRPr lang="en-US"/>
          </a:p>
        </p:txBody>
      </p:sp>
    </p:spTree>
    <p:extLst>
      <p:ext uri="{BB962C8B-B14F-4D97-AF65-F5344CB8AC3E}">
        <p14:creationId xmlns:p14="http://schemas.microsoft.com/office/powerpoint/2010/main" val="1533004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orbel" panose="020B0503020204020204" pitchFamily="34" charset="0"/>
                <a:ea typeface="Times New Roman" panose="02020603050405020304" pitchFamily="18" charset="0"/>
                <a:cs typeface="Times New Roman" panose="02020603050405020304" pitchFamily="18" charset="0"/>
              </a:rPr>
              <a:t>Figure 9.8: Schematic depiction of design of experiments. </a:t>
            </a:r>
            <a:endParaRPr lang="nl-NL"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A2846285-8294-4EC0-9939-5317A94DA562}" type="slidenum">
              <a:rPr lang="en-US" smtClean="0"/>
              <a:t>9</a:t>
            </a:fld>
            <a:endParaRPr lang="en-US"/>
          </a:p>
        </p:txBody>
      </p:sp>
    </p:spTree>
    <p:extLst>
      <p:ext uri="{BB962C8B-B14F-4D97-AF65-F5344CB8AC3E}">
        <p14:creationId xmlns:p14="http://schemas.microsoft.com/office/powerpoint/2010/main" val="7153442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orbel" panose="020B0503020204020204" pitchFamily="34" charset="0"/>
                <a:ea typeface="Times New Roman" panose="02020603050405020304" pitchFamily="18" charset="0"/>
                <a:cs typeface="Times New Roman" panose="02020603050405020304" pitchFamily="18" charset="0"/>
              </a:rPr>
              <a:t>Figure 9.9: Example of the observation of synergistic effects observed in a two-component system.</a:t>
            </a:r>
            <a:endParaRPr lang="nl-NL"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A2846285-8294-4EC0-9939-5317A94DA562}" type="slidenum">
              <a:rPr lang="en-US" smtClean="0"/>
              <a:t>10</a:t>
            </a:fld>
            <a:endParaRPr lang="en-US"/>
          </a:p>
        </p:txBody>
      </p:sp>
    </p:spTree>
    <p:extLst>
      <p:ext uri="{BB962C8B-B14F-4D97-AF65-F5344CB8AC3E}">
        <p14:creationId xmlns:p14="http://schemas.microsoft.com/office/powerpoint/2010/main" val="177527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BEC9EB-7E66-4EFA-B91B-1E2D7E909FC1}"/>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endParaRPr lang="en-US"/>
          </a:p>
        </p:txBody>
      </p:sp>
      <p:sp>
        <p:nvSpPr>
          <p:cNvPr id="3" name="Ondertitel 2">
            <a:extLst>
              <a:ext uri="{FF2B5EF4-FFF2-40B4-BE49-F238E27FC236}">
                <a16:creationId xmlns:a16="http://schemas.microsoft.com/office/drawing/2014/main" id="{1EC247D5-3A18-4D52-9E58-84DF52F671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en-US"/>
          </a:p>
        </p:txBody>
      </p:sp>
      <p:sp>
        <p:nvSpPr>
          <p:cNvPr id="4" name="Tijdelijke aanduiding voor datum 3">
            <a:extLst>
              <a:ext uri="{FF2B5EF4-FFF2-40B4-BE49-F238E27FC236}">
                <a16:creationId xmlns:a16="http://schemas.microsoft.com/office/drawing/2014/main" id="{A92E8BEA-3A83-4DBE-89C9-C9FEBD331A11}"/>
              </a:ext>
            </a:extLst>
          </p:cNvPr>
          <p:cNvSpPr>
            <a:spLocks noGrp="1"/>
          </p:cNvSpPr>
          <p:nvPr>
            <p:ph type="dt" sz="half" idx="10"/>
          </p:nvPr>
        </p:nvSpPr>
        <p:spPr/>
        <p:txBody>
          <a:bodyPr/>
          <a:lstStyle/>
          <a:p>
            <a:fld id="{0F3293E2-9831-4299-9529-1457D1D6796B}" type="datetimeFigureOut">
              <a:rPr lang="en-US" smtClean="0"/>
              <a:t>9/21/2022</a:t>
            </a:fld>
            <a:endParaRPr lang="en-US"/>
          </a:p>
        </p:txBody>
      </p:sp>
      <p:sp>
        <p:nvSpPr>
          <p:cNvPr id="5" name="Tijdelijke aanduiding voor voettekst 4">
            <a:extLst>
              <a:ext uri="{FF2B5EF4-FFF2-40B4-BE49-F238E27FC236}">
                <a16:creationId xmlns:a16="http://schemas.microsoft.com/office/drawing/2014/main" id="{27F2F269-62E7-4886-928F-0C4A7EBDE7E3}"/>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18C45B06-003B-417D-A599-53FEA43D5F89}"/>
              </a:ext>
            </a:extLst>
          </p:cNvPr>
          <p:cNvSpPr>
            <a:spLocks noGrp="1"/>
          </p:cNvSpPr>
          <p:nvPr>
            <p:ph type="sldNum" sz="quarter" idx="12"/>
          </p:nvPr>
        </p:nvSpPr>
        <p:spPr/>
        <p:txBody>
          <a:bodyPr/>
          <a:lstStyle/>
          <a:p>
            <a:fld id="{0CE09688-73C5-4599-B06B-C9593CB16AA6}" type="slidenum">
              <a:rPr lang="en-US" smtClean="0"/>
              <a:t>‹nr.›</a:t>
            </a:fld>
            <a:endParaRPr lang="en-US"/>
          </a:p>
        </p:txBody>
      </p:sp>
    </p:spTree>
    <p:extLst>
      <p:ext uri="{BB962C8B-B14F-4D97-AF65-F5344CB8AC3E}">
        <p14:creationId xmlns:p14="http://schemas.microsoft.com/office/powerpoint/2010/main" val="1260091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AB5A75-BE56-4507-8319-1F84E966E491}"/>
              </a:ext>
            </a:extLst>
          </p:cNvPr>
          <p:cNvSpPr>
            <a:spLocks noGrp="1"/>
          </p:cNvSpPr>
          <p:nvPr>
            <p:ph type="title"/>
          </p:nvPr>
        </p:nvSpPr>
        <p:spPr/>
        <p:txBody>
          <a:bodyPr/>
          <a:lstStyle/>
          <a:p>
            <a:r>
              <a:rPr lang="nl-NL"/>
              <a:t>Klik om stijl te bewerken</a:t>
            </a:r>
            <a:endParaRPr lang="en-US"/>
          </a:p>
        </p:txBody>
      </p:sp>
      <p:sp>
        <p:nvSpPr>
          <p:cNvPr id="3" name="Tijdelijke aanduiding voor verticale tekst 2">
            <a:extLst>
              <a:ext uri="{FF2B5EF4-FFF2-40B4-BE49-F238E27FC236}">
                <a16:creationId xmlns:a16="http://schemas.microsoft.com/office/drawing/2014/main" id="{EA218164-DA4A-438D-9EC7-72ACF5C41B83}"/>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F9EACE4C-B1B9-4593-93C0-70AA6CB619A5}"/>
              </a:ext>
            </a:extLst>
          </p:cNvPr>
          <p:cNvSpPr>
            <a:spLocks noGrp="1"/>
          </p:cNvSpPr>
          <p:nvPr>
            <p:ph type="dt" sz="half" idx="10"/>
          </p:nvPr>
        </p:nvSpPr>
        <p:spPr/>
        <p:txBody>
          <a:bodyPr/>
          <a:lstStyle/>
          <a:p>
            <a:fld id="{0F3293E2-9831-4299-9529-1457D1D6796B}" type="datetimeFigureOut">
              <a:rPr lang="en-US" smtClean="0"/>
              <a:t>9/21/2022</a:t>
            </a:fld>
            <a:endParaRPr lang="en-US"/>
          </a:p>
        </p:txBody>
      </p:sp>
      <p:sp>
        <p:nvSpPr>
          <p:cNvPr id="5" name="Tijdelijke aanduiding voor voettekst 4">
            <a:extLst>
              <a:ext uri="{FF2B5EF4-FFF2-40B4-BE49-F238E27FC236}">
                <a16:creationId xmlns:a16="http://schemas.microsoft.com/office/drawing/2014/main" id="{2DFF5807-27BA-47D0-9D2A-E4A7ABADEB1E}"/>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3680D210-F3FA-4EA6-9FCB-CED21618E08F}"/>
              </a:ext>
            </a:extLst>
          </p:cNvPr>
          <p:cNvSpPr>
            <a:spLocks noGrp="1"/>
          </p:cNvSpPr>
          <p:nvPr>
            <p:ph type="sldNum" sz="quarter" idx="12"/>
          </p:nvPr>
        </p:nvSpPr>
        <p:spPr/>
        <p:txBody>
          <a:bodyPr/>
          <a:lstStyle/>
          <a:p>
            <a:fld id="{0CE09688-73C5-4599-B06B-C9593CB16AA6}" type="slidenum">
              <a:rPr lang="en-US" smtClean="0"/>
              <a:t>‹nr.›</a:t>
            </a:fld>
            <a:endParaRPr lang="en-US"/>
          </a:p>
        </p:txBody>
      </p:sp>
    </p:spTree>
    <p:extLst>
      <p:ext uri="{BB962C8B-B14F-4D97-AF65-F5344CB8AC3E}">
        <p14:creationId xmlns:p14="http://schemas.microsoft.com/office/powerpoint/2010/main" val="892834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3753A718-E48E-45B8-B18A-990A9516E243}"/>
              </a:ext>
            </a:extLst>
          </p:cNvPr>
          <p:cNvSpPr>
            <a:spLocks noGrp="1"/>
          </p:cNvSpPr>
          <p:nvPr>
            <p:ph type="title" orient="vert"/>
          </p:nvPr>
        </p:nvSpPr>
        <p:spPr>
          <a:xfrm>
            <a:off x="8724900" y="365125"/>
            <a:ext cx="2628900" cy="5811838"/>
          </a:xfrm>
        </p:spPr>
        <p:txBody>
          <a:bodyPr vert="eaVert"/>
          <a:lstStyle/>
          <a:p>
            <a:r>
              <a:rPr lang="nl-NL"/>
              <a:t>Klik om stijl te bewerken</a:t>
            </a:r>
            <a:endParaRPr lang="en-US"/>
          </a:p>
        </p:txBody>
      </p:sp>
      <p:sp>
        <p:nvSpPr>
          <p:cNvPr id="3" name="Tijdelijke aanduiding voor verticale tekst 2">
            <a:extLst>
              <a:ext uri="{FF2B5EF4-FFF2-40B4-BE49-F238E27FC236}">
                <a16:creationId xmlns:a16="http://schemas.microsoft.com/office/drawing/2014/main" id="{CC39C448-F245-4804-B2A8-CB03099E2CCC}"/>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BC170B3D-CADD-48C4-A755-2C9D345BA71C}"/>
              </a:ext>
            </a:extLst>
          </p:cNvPr>
          <p:cNvSpPr>
            <a:spLocks noGrp="1"/>
          </p:cNvSpPr>
          <p:nvPr>
            <p:ph type="dt" sz="half" idx="10"/>
          </p:nvPr>
        </p:nvSpPr>
        <p:spPr/>
        <p:txBody>
          <a:bodyPr/>
          <a:lstStyle/>
          <a:p>
            <a:fld id="{0F3293E2-9831-4299-9529-1457D1D6796B}" type="datetimeFigureOut">
              <a:rPr lang="en-US" smtClean="0"/>
              <a:t>9/21/2022</a:t>
            </a:fld>
            <a:endParaRPr lang="en-US"/>
          </a:p>
        </p:txBody>
      </p:sp>
      <p:sp>
        <p:nvSpPr>
          <p:cNvPr id="5" name="Tijdelijke aanduiding voor voettekst 4">
            <a:extLst>
              <a:ext uri="{FF2B5EF4-FFF2-40B4-BE49-F238E27FC236}">
                <a16:creationId xmlns:a16="http://schemas.microsoft.com/office/drawing/2014/main" id="{9B061775-0ED6-43F1-A07B-0C0DC8368E3D}"/>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E37149A8-D412-470A-947C-B11290BAEFB3}"/>
              </a:ext>
            </a:extLst>
          </p:cNvPr>
          <p:cNvSpPr>
            <a:spLocks noGrp="1"/>
          </p:cNvSpPr>
          <p:nvPr>
            <p:ph type="sldNum" sz="quarter" idx="12"/>
          </p:nvPr>
        </p:nvSpPr>
        <p:spPr/>
        <p:txBody>
          <a:bodyPr/>
          <a:lstStyle/>
          <a:p>
            <a:fld id="{0CE09688-73C5-4599-B06B-C9593CB16AA6}" type="slidenum">
              <a:rPr lang="en-US" smtClean="0"/>
              <a:t>‹nr.›</a:t>
            </a:fld>
            <a:endParaRPr lang="en-US"/>
          </a:p>
        </p:txBody>
      </p:sp>
    </p:spTree>
    <p:extLst>
      <p:ext uri="{BB962C8B-B14F-4D97-AF65-F5344CB8AC3E}">
        <p14:creationId xmlns:p14="http://schemas.microsoft.com/office/powerpoint/2010/main" val="2644759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D22F71-0332-4A86-8638-597A755F8B4C}"/>
              </a:ext>
            </a:extLst>
          </p:cNvPr>
          <p:cNvSpPr>
            <a:spLocks noGrp="1"/>
          </p:cNvSpPr>
          <p:nvPr>
            <p:ph type="title"/>
          </p:nvPr>
        </p:nvSpPr>
        <p:spPr/>
        <p:txBody>
          <a:bodyPr/>
          <a:lstStyle/>
          <a:p>
            <a:r>
              <a:rPr lang="nl-NL"/>
              <a:t>Klik om stijl te bewerken</a:t>
            </a:r>
            <a:endParaRPr lang="en-US"/>
          </a:p>
        </p:txBody>
      </p:sp>
      <p:sp>
        <p:nvSpPr>
          <p:cNvPr id="3" name="Tijdelijke aanduiding voor inhoud 2">
            <a:extLst>
              <a:ext uri="{FF2B5EF4-FFF2-40B4-BE49-F238E27FC236}">
                <a16:creationId xmlns:a16="http://schemas.microsoft.com/office/drawing/2014/main" id="{8B412AF0-F414-4010-A66A-F0135D92E8D9}"/>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1AA07BDE-295E-4EA9-B72C-12D5A2D18516}"/>
              </a:ext>
            </a:extLst>
          </p:cNvPr>
          <p:cNvSpPr>
            <a:spLocks noGrp="1"/>
          </p:cNvSpPr>
          <p:nvPr>
            <p:ph type="dt" sz="half" idx="10"/>
          </p:nvPr>
        </p:nvSpPr>
        <p:spPr/>
        <p:txBody>
          <a:bodyPr/>
          <a:lstStyle/>
          <a:p>
            <a:fld id="{0F3293E2-9831-4299-9529-1457D1D6796B}" type="datetimeFigureOut">
              <a:rPr lang="en-US" smtClean="0"/>
              <a:t>9/21/2022</a:t>
            </a:fld>
            <a:endParaRPr lang="en-US"/>
          </a:p>
        </p:txBody>
      </p:sp>
      <p:sp>
        <p:nvSpPr>
          <p:cNvPr id="5" name="Tijdelijke aanduiding voor voettekst 4">
            <a:extLst>
              <a:ext uri="{FF2B5EF4-FFF2-40B4-BE49-F238E27FC236}">
                <a16:creationId xmlns:a16="http://schemas.microsoft.com/office/drawing/2014/main" id="{6C1BE52D-6C1C-4DC1-B46D-B525545BCDCB}"/>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08EDDE66-C030-4835-A81D-3ABFFAD20E1A}"/>
              </a:ext>
            </a:extLst>
          </p:cNvPr>
          <p:cNvSpPr>
            <a:spLocks noGrp="1"/>
          </p:cNvSpPr>
          <p:nvPr>
            <p:ph type="sldNum" sz="quarter" idx="12"/>
          </p:nvPr>
        </p:nvSpPr>
        <p:spPr/>
        <p:txBody>
          <a:bodyPr/>
          <a:lstStyle/>
          <a:p>
            <a:fld id="{0CE09688-73C5-4599-B06B-C9593CB16AA6}" type="slidenum">
              <a:rPr lang="en-US" smtClean="0"/>
              <a:t>‹nr.›</a:t>
            </a:fld>
            <a:endParaRPr lang="en-US"/>
          </a:p>
        </p:txBody>
      </p:sp>
    </p:spTree>
    <p:extLst>
      <p:ext uri="{BB962C8B-B14F-4D97-AF65-F5344CB8AC3E}">
        <p14:creationId xmlns:p14="http://schemas.microsoft.com/office/powerpoint/2010/main" val="225677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FC4521-B675-4D4A-B21B-C827CC3FB63C}"/>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en-US"/>
          </a:p>
        </p:txBody>
      </p:sp>
      <p:sp>
        <p:nvSpPr>
          <p:cNvPr id="3" name="Tijdelijke aanduiding voor tekst 2">
            <a:extLst>
              <a:ext uri="{FF2B5EF4-FFF2-40B4-BE49-F238E27FC236}">
                <a16:creationId xmlns:a16="http://schemas.microsoft.com/office/drawing/2014/main" id="{9ECF3C55-8B84-4AC6-B1CA-C26873D7B7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C7A8E008-2A15-465B-86BF-25FB28180AB6}"/>
              </a:ext>
            </a:extLst>
          </p:cNvPr>
          <p:cNvSpPr>
            <a:spLocks noGrp="1"/>
          </p:cNvSpPr>
          <p:nvPr>
            <p:ph type="dt" sz="half" idx="10"/>
          </p:nvPr>
        </p:nvSpPr>
        <p:spPr/>
        <p:txBody>
          <a:bodyPr/>
          <a:lstStyle/>
          <a:p>
            <a:fld id="{0F3293E2-9831-4299-9529-1457D1D6796B}" type="datetimeFigureOut">
              <a:rPr lang="en-US" smtClean="0"/>
              <a:t>9/21/2022</a:t>
            </a:fld>
            <a:endParaRPr lang="en-US"/>
          </a:p>
        </p:txBody>
      </p:sp>
      <p:sp>
        <p:nvSpPr>
          <p:cNvPr id="5" name="Tijdelijke aanduiding voor voettekst 4">
            <a:extLst>
              <a:ext uri="{FF2B5EF4-FFF2-40B4-BE49-F238E27FC236}">
                <a16:creationId xmlns:a16="http://schemas.microsoft.com/office/drawing/2014/main" id="{81690887-47CB-4AC1-A906-69C5055C998F}"/>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0D131B9F-ED2E-45D5-9B97-26815AF81FD8}"/>
              </a:ext>
            </a:extLst>
          </p:cNvPr>
          <p:cNvSpPr>
            <a:spLocks noGrp="1"/>
          </p:cNvSpPr>
          <p:nvPr>
            <p:ph type="sldNum" sz="quarter" idx="12"/>
          </p:nvPr>
        </p:nvSpPr>
        <p:spPr/>
        <p:txBody>
          <a:bodyPr/>
          <a:lstStyle/>
          <a:p>
            <a:fld id="{0CE09688-73C5-4599-B06B-C9593CB16AA6}" type="slidenum">
              <a:rPr lang="en-US" smtClean="0"/>
              <a:t>‹nr.›</a:t>
            </a:fld>
            <a:endParaRPr lang="en-US"/>
          </a:p>
        </p:txBody>
      </p:sp>
    </p:spTree>
    <p:extLst>
      <p:ext uri="{BB962C8B-B14F-4D97-AF65-F5344CB8AC3E}">
        <p14:creationId xmlns:p14="http://schemas.microsoft.com/office/powerpoint/2010/main" val="534168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5DA1F4-BE0E-4F8E-988F-CA7E6CB99729}"/>
              </a:ext>
            </a:extLst>
          </p:cNvPr>
          <p:cNvSpPr>
            <a:spLocks noGrp="1"/>
          </p:cNvSpPr>
          <p:nvPr>
            <p:ph type="title"/>
          </p:nvPr>
        </p:nvSpPr>
        <p:spPr/>
        <p:txBody>
          <a:bodyPr/>
          <a:lstStyle/>
          <a:p>
            <a:r>
              <a:rPr lang="nl-NL"/>
              <a:t>Klik om stijl te bewerken</a:t>
            </a:r>
            <a:endParaRPr lang="en-US"/>
          </a:p>
        </p:txBody>
      </p:sp>
      <p:sp>
        <p:nvSpPr>
          <p:cNvPr id="3" name="Tijdelijke aanduiding voor inhoud 2">
            <a:extLst>
              <a:ext uri="{FF2B5EF4-FFF2-40B4-BE49-F238E27FC236}">
                <a16:creationId xmlns:a16="http://schemas.microsoft.com/office/drawing/2014/main" id="{DC5012A2-3AB1-41AB-8B4A-3B53A3E1A3E1}"/>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inhoud 3">
            <a:extLst>
              <a:ext uri="{FF2B5EF4-FFF2-40B4-BE49-F238E27FC236}">
                <a16:creationId xmlns:a16="http://schemas.microsoft.com/office/drawing/2014/main" id="{1E0D46E3-0CBC-4A55-98B6-67728882201F}"/>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Tijdelijke aanduiding voor datum 4">
            <a:extLst>
              <a:ext uri="{FF2B5EF4-FFF2-40B4-BE49-F238E27FC236}">
                <a16:creationId xmlns:a16="http://schemas.microsoft.com/office/drawing/2014/main" id="{86E001E0-11EE-4367-BCDE-F79ED10DE331}"/>
              </a:ext>
            </a:extLst>
          </p:cNvPr>
          <p:cNvSpPr>
            <a:spLocks noGrp="1"/>
          </p:cNvSpPr>
          <p:nvPr>
            <p:ph type="dt" sz="half" idx="10"/>
          </p:nvPr>
        </p:nvSpPr>
        <p:spPr/>
        <p:txBody>
          <a:bodyPr/>
          <a:lstStyle/>
          <a:p>
            <a:fld id="{0F3293E2-9831-4299-9529-1457D1D6796B}" type="datetimeFigureOut">
              <a:rPr lang="en-US" smtClean="0"/>
              <a:t>9/21/2022</a:t>
            </a:fld>
            <a:endParaRPr lang="en-US"/>
          </a:p>
        </p:txBody>
      </p:sp>
      <p:sp>
        <p:nvSpPr>
          <p:cNvPr id="6" name="Tijdelijke aanduiding voor voettekst 5">
            <a:extLst>
              <a:ext uri="{FF2B5EF4-FFF2-40B4-BE49-F238E27FC236}">
                <a16:creationId xmlns:a16="http://schemas.microsoft.com/office/drawing/2014/main" id="{0EF437DF-19D2-48A3-BC84-E7E0DC2AA706}"/>
              </a:ext>
            </a:extLst>
          </p:cNvPr>
          <p:cNvSpPr>
            <a:spLocks noGrp="1"/>
          </p:cNvSpPr>
          <p:nvPr>
            <p:ph type="ftr" sz="quarter" idx="11"/>
          </p:nvPr>
        </p:nvSpPr>
        <p:spPr/>
        <p:txBody>
          <a:bodyPr/>
          <a:lstStyle/>
          <a:p>
            <a:endParaRPr lang="en-US"/>
          </a:p>
        </p:txBody>
      </p:sp>
      <p:sp>
        <p:nvSpPr>
          <p:cNvPr id="7" name="Tijdelijke aanduiding voor dianummer 6">
            <a:extLst>
              <a:ext uri="{FF2B5EF4-FFF2-40B4-BE49-F238E27FC236}">
                <a16:creationId xmlns:a16="http://schemas.microsoft.com/office/drawing/2014/main" id="{1850E677-3949-409A-BCAE-2352EDF17644}"/>
              </a:ext>
            </a:extLst>
          </p:cNvPr>
          <p:cNvSpPr>
            <a:spLocks noGrp="1"/>
          </p:cNvSpPr>
          <p:nvPr>
            <p:ph type="sldNum" sz="quarter" idx="12"/>
          </p:nvPr>
        </p:nvSpPr>
        <p:spPr/>
        <p:txBody>
          <a:bodyPr/>
          <a:lstStyle/>
          <a:p>
            <a:fld id="{0CE09688-73C5-4599-B06B-C9593CB16AA6}" type="slidenum">
              <a:rPr lang="en-US" smtClean="0"/>
              <a:t>‹nr.›</a:t>
            </a:fld>
            <a:endParaRPr lang="en-US"/>
          </a:p>
        </p:txBody>
      </p:sp>
    </p:spTree>
    <p:extLst>
      <p:ext uri="{BB962C8B-B14F-4D97-AF65-F5344CB8AC3E}">
        <p14:creationId xmlns:p14="http://schemas.microsoft.com/office/powerpoint/2010/main" val="4270053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3BEFED-8040-4460-A209-274364742326}"/>
              </a:ext>
            </a:extLst>
          </p:cNvPr>
          <p:cNvSpPr>
            <a:spLocks noGrp="1"/>
          </p:cNvSpPr>
          <p:nvPr>
            <p:ph type="title"/>
          </p:nvPr>
        </p:nvSpPr>
        <p:spPr>
          <a:xfrm>
            <a:off x="839788" y="365125"/>
            <a:ext cx="10515600" cy="1325563"/>
          </a:xfrm>
        </p:spPr>
        <p:txBody>
          <a:bodyPr/>
          <a:lstStyle/>
          <a:p>
            <a:r>
              <a:rPr lang="nl-NL"/>
              <a:t>Klik om stijl te bewerken</a:t>
            </a:r>
            <a:endParaRPr lang="en-US"/>
          </a:p>
        </p:txBody>
      </p:sp>
      <p:sp>
        <p:nvSpPr>
          <p:cNvPr id="3" name="Tijdelijke aanduiding voor tekst 2">
            <a:extLst>
              <a:ext uri="{FF2B5EF4-FFF2-40B4-BE49-F238E27FC236}">
                <a16:creationId xmlns:a16="http://schemas.microsoft.com/office/drawing/2014/main" id="{4761984A-569C-40E2-82BF-BB44CA28B6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C41A7C2C-11F4-4DEF-BE0B-7FCB2728C08D}"/>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Tijdelijke aanduiding voor tekst 4">
            <a:extLst>
              <a:ext uri="{FF2B5EF4-FFF2-40B4-BE49-F238E27FC236}">
                <a16:creationId xmlns:a16="http://schemas.microsoft.com/office/drawing/2014/main" id="{42532814-89A0-4A7B-B6B5-1BD1CA79DA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373D76A1-2D2A-4B93-A2F9-EA16F6230DB6}"/>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7" name="Tijdelijke aanduiding voor datum 6">
            <a:extLst>
              <a:ext uri="{FF2B5EF4-FFF2-40B4-BE49-F238E27FC236}">
                <a16:creationId xmlns:a16="http://schemas.microsoft.com/office/drawing/2014/main" id="{CFE84A5F-380A-4548-B5E3-BD38AA0934CB}"/>
              </a:ext>
            </a:extLst>
          </p:cNvPr>
          <p:cNvSpPr>
            <a:spLocks noGrp="1"/>
          </p:cNvSpPr>
          <p:nvPr>
            <p:ph type="dt" sz="half" idx="10"/>
          </p:nvPr>
        </p:nvSpPr>
        <p:spPr/>
        <p:txBody>
          <a:bodyPr/>
          <a:lstStyle/>
          <a:p>
            <a:fld id="{0F3293E2-9831-4299-9529-1457D1D6796B}" type="datetimeFigureOut">
              <a:rPr lang="en-US" smtClean="0"/>
              <a:t>9/21/2022</a:t>
            </a:fld>
            <a:endParaRPr lang="en-US"/>
          </a:p>
        </p:txBody>
      </p:sp>
      <p:sp>
        <p:nvSpPr>
          <p:cNvPr id="8" name="Tijdelijke aanduiding voor voettekst 7">
            <a:extLst>
              <a:ext uri="{FF2B5EF4-FFF2-40B4-BE49-F238E27FC236}">
                <a16:creationId xmlns:a16="http://schemas.microsoft.com/office/drawing/2014/main" id="{37D8A117-899E-4A23-916B-6BD544172EEE}"/>
              </a:ext>
            </a:extLst>
          </p:cNvPr>
          <p:cNvSpPr>
            <a:spLocks noGrp="1"/>
          </p:cNvSpPr>
          <p:nvPr>
            <p:ph type="ftr" sz="quarter" idx="11"/>
          </p:nvPr>
        </p:nvSpPr>
        <p:spPr/>
        <p:txBody>
          <a:bodyPr/>
          <a:lstStyle/>
          <a:p>
            <a:endParaRPr lang="en-US"/>
          </a:p>
        </p:txBody>
      </p:sp>
      <p:sp>
        <p:nvSpPr>
          <p:cNvPr id="9" name="Tijdelijke aanduiding voor dianummer 8">
            <a:extLst>
              <a:ext uri="{FF2B5EF4-FFF2-40B4-BE49-F238E27FC236}">
                <a16:creationId xmlns:a16="http://schemas.microsoft.com/office/drawing/2014/main" id="{8E9E6A97-5251-4C60-A220-CE1F3BB137E6}"/>
              </a:ext>
            </a:extLst>
          </p:cNvPr>
          <p:cNvSpPr>
            <a:spLocks noGrp="1"/>
          </p:cNvSpPr>
          <p:nvPr>
            <p:ph type="sldNum" sz="quarter" idx="12"/>
          </p:nvPr>
        </p:nvSpPr>
        <p:spPr/>
        <p:txBody>
          <a:bodyPr/>
          <a:lstStyle/>
          <a:p>
            <a:fld id="{0CE09688-73C5-4599-B06B-C9593CB16AA6}" type="slidenum">
              <a:rPr lang="en-US" smtClean="0"/>
              <a:t>‹nr.›</a:t>
            </a:fld>
            <a:endParaRPr lang="en-US"/>
          </a:p>
        </p:txBody>
      </p:sp>
    </p:spTree>
    <p:extLst>
      <p:ext uri="{BB962C8B-B14F-4D97-AF65-F5344CB8AC3E}">
        <p14:creationId xmlns:p14="http://schemas.microsoft.com/office/powerpoint/2010/main" val="363697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A51CD0-8D72-47CD-9E4B-AC2DB833B356}"/>
              </a:ext>
            </a:extLst>
          </p:cNvPr>
          <p:cNvSpPr>
            <a:spLocks noGrp="1"/>
          </p:cNvSpPr>
          <p:nvPr>
            <p:ph type="title"/>
          </p:nvPr>
        </p:nvSpPr>
        <p:spPr/>
        <p:txBody>
          <a:bodyPr/>
          <a:lstStyle/>
          <a:p>
            <a:r>
              <a:rPr lang="nl-NL"/>
              <a:t>Klik om stijl te bewerken</a:t>
            </a:r>
            <a:endParaRPr lang="en-US"/>
          </a:p>
        </p:txBody>
      </p:sp>
      <p:sp>
        <p:nvSpPr>
          <p:cNvPr id="3" name="Tijdelijke aanduiding voor datum 2">
            <a:extLst>
              <a:ext uri="{FF2B5EF4-FFF2-40B4-BE49-F238E27FC236}">
                <a16:creationId xmlns:a16="http://schemas.microsoft.com/office/drawing/2014/main" id="{81D3AA5C-9437-4C52-96BC-A7782FA97DB1}"/>
              </a:ext>
            </a:extLst>
          </p:cNvPr>
          <p:cNvSpPr>
            <a:spLocks noGrp="1"/>
          </p:cNvSpPr>
          <p:nvPr>
            <p:ph type="dt" sz="half" idx="10"/>
          </p:nvPr>
        </p:nvSpPr>
        <p:spPr/>
        <p:txBody>
          <a:bodyPr/>
          <a:lstStyle/>
          <a:p>
            <a:fld id="{0F3293E2-9831-4299-9529-1457D1D6796B}" type="datetimeFigureOut">
              <a:rPr lang="en-US" smtClean="0"/>
              <a:t>9/21/2022</a:t>
            </a:fld>
            <a:endParaRPr lang="en-US"/>
          </a:p>
        </p:txBody>
      </p:sp>
      <p:sp>
        <p:nvSpPr>
          <p:cNvPr id="4" name="Tijdelijke aanduiding voor voettekst 3">
            <a:extLst>
              <a:ext uri="{FF2B5EF4-FFF2-40B4-BE49-F238E27FC236}">
                <a16:creationId xmlns:a16="http://schemas.microsoft.com/office/drawing/2014/main" id="{3680FF41-46EE-4CF9-92E9-814E71F779C1}"/>
              </a:ext>
            </a:extLst>
          </p:cNvPr>
          <p:cNvSpPr>
            <a:spLocks noGrp="1"/>
          </p:cNvSpPr>
          <p:nvPr>
            <p:ph type="ftr" sz="quarter" idx="11"/>
          </p:nvPr>
        </p:nvSpPr>
        <p:spPr/>
        <p:txBody>
          <a:bodyPr/>
          <a:lstStyle/>
          <a:p>
            <a:endParaRPr lang="en-US"/>
          </a:p>
        </p:txBody>
      </p:sp>
      <p:sp>
        <p:nvSpPr>
          <p:cNvPr id="5" name="Tijdelijke aanduiding voor dianummer 4">
            <a:extLst>
              <a:ext uri="{FF2B5EF4-FFF2-40B4-BE49-F238E27FC236}">
                <a16:creationId xmlns:a16="http://schemas.microsoft.com/office/drawing/2014/main" id="{5642ED53-AECB-4ED0-A786-AAD884493BFC}"/>
              </a:ext>
            </a:extLst>
          </p:cNvPr>
          <p:cNvSpPr>
            <a:spLocks noGrp="1"/>
          </p:cNvSpPr>
          <p:nvPr>
            <p:ph type="sldNum" sz="quarter" idx="12"/>
          </p:nvPr>
        </p:nvSpPr>
        <p:spPr/>
        <p:txBody>
          <a:bodyPr/>
          <a:lstStyle/>
          <a:p>
            <a:fld id="{0CE09688-73C5-4599-B06B-C9593CB16AA6}" type="slidenum">
              <a:rPr lang="en-US" smtClean="0"/>
              <a:t>‹nr.›</a:t>
            </a:fld>
            <a:endParaRPr lang="en-US"/>
          </a:p>
        </p:txBody>
      </p:sp>
    </p:spTree>
    <p:extLst>
      <p:ext uri="{BB962C8B-B14F-4D97-AF65-F5344CB8AC3E}">
        <p14:creationId xmlns:p14="http://schemas.microsoft.com/office/powerpoint/2010/main" val="2190152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3583C193-E8AA-4A2F-A3BF-1E49BBC626EB}"/>
              </a:ext>
            </a:extLst>
          </p:cNvPr>
          <p:cNvSpPr>
            <a:spLocks noGrp="1"/>
          </p:cNvSpPr>
          <p:nvPr>
            <p:ph type="dt" sz="half" idx="10"/>
          </p:nvPr>
        </p:nvSpPr>
        <p:spPr/>
        <p:txBody>
          <a:bodyPr/>
          <a:lstStyle/>
          <a:p>
            <a:fld id="{0F3293E2-9831-4299-9529-1457D1D6796B}" type="datetimeFigureOut">
              <a:rPr lang="en-US" smtClean="0"/>
              <a:t>9/21/2022</a:t>
            </a:fld>
            <a:endParaRPr lang="en-US"/>
          </a:p>
        </p:txBody>
      </p:sp>
      <p:sp>
        <p:nvSpPr>
          <p:cNvPr id="3" name="Tijdelijke aanduiding voor voettekst 2">
            <a:extLst>
              <a:ext uri="{FF2B5EF4-FFF2-40B4-BE49-F238E27FC236}">
                <a16:creationId xmlns:a16="http://schemas.microsoft.com/office/drawing/2014/main" id="{EAE86FF7-7852-45DE-8BD1-C27B5C924856}"/>
              </a:ext>
            </a:extLst>
          </p:cNvPr>
          <p:cNvSpPr>
            <a:spLocks noGrp="1"/>
          </p:cNvSpPr>
          <p:nvPr>
            <p:ph type="ftr" sz="quarter" idx="11"/>
          </p:nvPr>
        </p:nvSpPr>
        <p:spPr/>
        <p:txBody>
          <a:bodyPr/>
          <a:lstStyle/>
          <a:p>
            <a:endParaRPr lang="en-US"/>
          </a:p>
        </p:txBody>
      </p:sp>
      <p:sp>
        <p:nvSpPr>
          <p:cNvPr id="4" name="Tijdelijke aanduiding voor dianummer 3">
            <a:extLst>
              <a:ext uri="{FF2B5EF4-FFF2-40B4-BE49-F238E27FC236}">
                <a16:creationId xmlns:a16="http://schemas.microsoft.com/office/drawing/2014/main" id="{971A12C7-CFD0-41D7-8F66-FA4C3D57A226}"/>
              </a:ext>
            </a:extLst>
          </p:cNvPr>
          <p:cNvSpPr>
            <a:spLocks noGrp="1"/>
          </p:cNvSpPr>
          <p:nvPr>
            <p:ph type="sldNum" sz="quarter" idx="12"/>
          </p:nvPr>
        </p:nvSpPr>
        <p:spPr/>
        <p:txBody>
          <a:bodyPr/>
          <a:lstStyle/>
          <a:p>
            <a:fld id="{0CE09688-73C5-4599-B06B-C9593CB16AA6}" type="slidenum">
              <a:rPr lang="en-US" smtClean="0"/>
              <a:t>‹nr.›</a:t>
            </a:fld>
            <a:endParaRPr lang="en-US"/>
          </a:p>
        </p:txBody>
      </p:sp>
    </p:spTree>
    <p:extLst>
      <p:ext uri="{BB962C8B-B14F-4D97-AF65-F5344CB8AC3E}">
        <p14:creationId xmlns:p14="http://schemas.microsoft.com/office/powerpoint/2010/main" val="988321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234895-3480-4CFC-B428-1E18CF0480E6}"/>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US"/>
          </a:p>
        </p:txBody>
      </p:sp>
      <p:sp>
        <p:nvSpPr>
          <p:cNvPr id="3" name="Tijdelijke aanduiding voor inhoud 2">
            <a:extLst>
              <a:ext uri="{FF2B5EF4-FFF2-40B4-BE49-F238E27FC236}">
                <a16:creationId xmlns:a16="http://schemas.microsoft.com/office/drawing/2014/main" id="{DFD350AC-7349-4DD4-84E3-ACC402BD14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tekst 3">
            <a:extLst>
              <a:ext uri="{FF2B5EF4-FFF2-40B4-BE49-F238E27FC236}">
                <a16:creationId xmlns:a16="http://schemas.microsoft.com/office/drawing/2014/main" id="{9C4678FF-E093-4509-AF5A-791670FED8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88D23001-03EC-4213-9BA9-206D45EF80F0}"/>
              </a:ext>
            </a:extLst>
          </p:cNvPr>
          <p:cNvSpPr>
            <a:spLocks noGrp="1"/>
          </p:cNvSpPr>
          <p:nvPr>
            <p:ph type="dt" sz="half" idx="10"/>
          </p:nvPr>
        </p:nvSpPr>
        <p:spPr/>
        <p:txBody>
          <a:bodyPr/>
          <a:lstStyle/>
          <a:p>
            <a:fld id="{0F3293E2-9831-4299-9529-1457D1D6796B}" type="datetimeFigureOut">
              <a:rPr lang="en-US" smtClean="0"/>
              <a:t>9/21/2022</a:t>
            </a:fld>
            <a:endParaRPr lang="en-US"/>
          </a:p>
        </p:txBody>
      </p:sp>
      <p:sp>
        <p:nvSpPr>
          <p:cNvPr id="6" name="Tijdelijke aanduiding voor voettekst 5">
            <a:extLst>
              <a:ext uri="{FF2B5EF4-FFF2-40B4-BE49-F238E27FC236}">
                <a16:creationId xmlns:a16="http://schemas.microsoft.com/office/drawing/2014/main" id="{130781AD-1CF7-49FC-BB80-BA6BF9CAFE02}"/>
              </a:ext>
            </a:extLst>
          </p:cNvPr>
          <p:cNvSpPr>
            <a:spLocks noGrp="1"/>
          </p:cNvSpPr>
          <p:nvPr>
            <p:ph type="ftr" sz="quarter" idx="11"/>
          </p:nvPr>
        </p:nvSpPr>
        <p:spPr/>
        <p:txBody>
          <a:bodyPr/>
          <a:lstStyle/>
          <a:p>
            <a:endParaRPr lang="en-US"/>
          </a:p>
        </p:txBody>
      </p:sp>
      <p:sp>
        <p:nvSpPr>
          <p:cNvPr id="7" name="Tijdelijke aanduiding voor dianummer 6">
            <a:extLst>
              <a:ext uri="{FF2B5EF4-FFF2-40B4-BE49-F238E27FC236}">
                <a16:creationId xmlns:a16="http://schemas.microsoft.com/office/drawing/2014/main" id="{9C2D3AB2-42CB-4452-994B-0BE4143BD3BF}"/>
              </a:ext>
            </a:extLst>
          </p:cNvPr>
          <p:cNvSpPr>
            <a:spLocks noGrp="1"/>
          </p:cNvSpPr>
          <p:nvPr>
            <p:ph type="sldNum" sz="quarter" idx="12"/>
          </p:nvPr>
        </p:nvSpPr>
        <p:spPr/>
        <p:txBody>
          <a:bodyPr/>
          <a:lstStyle/>
          <a:p>
            <a:fld id="{0CE09688-73C5-4599-B06B-C9593CB16AA6}" type="slidenum">
              <a:rPr lang="en-US" smtClean="0"/>
              <a:t>‹nr.›</a:t>
            </a:fld>
            <a:endParaRPr lang="en-US"/>
          </a:p>
        </p:txBody>
      </p:sp>
    </p:spTree>
    <p:extLst>
      <p:ext uri="{BB962C8B-B14F-4D97-AF65-F5344CB8AC3E}">
        <p14:creationId xmlns:p14="http://schemas.microsoft.com/office/powerpoint/2010/main" val="3309848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D1A456-4763-4022-B7B1-8AEDA6A101A8}"/>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US"/>
          </a:p>
        </p:txBody>
      </p:sp>
      <p:sp>
        <p:nvSpPr>
          <p:cNvPr id="3" name="Tijdelijke aanduiding voor afbeelding 2">
            <a:extLst>
              <a:ext uri="{FF2B5EF4-FFF2-40B4-BE49-F238E27FC236}">
                <a16:creationId xmlns:a16="http://schemas.microsoft.com/office/drawing/2014/main" id="{95D79DA1-E174-4D0F-9478-6869503647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ijdelijke aanduiding voor tekst 3">
            <a:extLst>
              <a:ext uri="{FF2B5EF4-FFF2-40B4-BE49-F238E27FC236}">
                <a16:creationId xmlns:a16="http://schemas.microsoft.com/office/drawing/2014/main" id="{4FCA8449-EE34-441C-9B55-C952CF6EDF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6CD7DF68-2BB3-410B-B6DA-BDD9E6699B68}"/>
              </a:ext>
            </a:extLst>
          </p:cNvPr>
          <p:cNvSpPr>
            <a:spLocks noGrp="1"/>
          </p:cNvSpPr>
          <p:nvPr>
            <p:ph type="dt" sz="half" idx="10"/>
          </p:nvPr>
        </p:nvSpPr>
        <p:spPr/>
        <p:txBody>
          <a:bodyPr/>
          <a:lstStyle/>
          <a:p>
            <a:fld id="{0F3293E2-9831-4299-9529-1457D1D6796B}" type="datetimeFigureOut">
              <a:rPr lang="en-US" smtClean="0"/>
              <a:t>9/21/2022</a:t>
            </a:fld>
            <a:endParaRPr lang="en-US"/>
          </a:p>
        </p:txBody>
      </p:sp>
      <p:sp>
        <p:nvSpPr>
          <p:cNvPr id="6" name="Tijdelijke aanduiding voor voettekst 5">
            <a:extLst>
              <a:ext uri="{FF2B5EF4-FFF2-40B4-BE49-F238E27FC236}">
                <a16:creationId xmlns:a16="http://schemas.microsoft.com/office/drawing/2014/main" id="{03907F57-3727-4A86-BB8B-03FA13A38811}"/>
              </a:ext>
            </a:extLst>
          </p:cNvPr>
          <p:cNvSpPr>
            <a:spLocks noGrp="1"/>
          </p:cNvSpPr>
          <p:nvPr>
            <p:ph type="ftr" sz="quarter" idx="11"/>
          </p:nvPr>
        </p:nvSpPr>
        <p:spPr/>
        <p:txBody>
          <a:bodyPr/>
          <a:lstStyle/>
          <a:p>
            <a:endParaRPr lang="en-US"/>
          </a:p>
        </p:txBody>
      </p:sp>
      <p:sp>
        <p:nvSpPr>
          <p:cNvPr id="7" name="Tijdelijke aanduiding voor dianummer 6">
            <a:extLst>
              <a:ext uri="{FF2B5EF4-FFF2-40B4-BE49-F238E27FC236}">
                <a16:creationId xmlns:a16="http://schemas.microsoft.com/office/drawing/2014/main" id="{850B6C70-576F-46C9-987A-D98C7C3FD120}"/>
              </a:ext>
            </a:extLst>
          </p:cNvPr>
          <p:cNvSpPr>
            <a:spLocks noGrp="1"/>
          </p:cNvSpPr>
          <p:nvPr>
            <p:ph type="sldNum" sz="quarter" idx="12"/>
          </p:nvPr>
        </p:nvSpPr>
        <p:spPr/>
        <p:txBody>
          <a:bodyPr/>
          <a:lstStyle/>
          <a:p>
            <a:fld id="{0CE09688-73C5-4599-B06B-C9593CB16AA6}" type="slidenum">
              <a:rPr lang="en-US" smtClean="0"/>
              <a:t>‹nr.›</a:t>
            </a:fld>
            <a:endParaRPr lang="en-US"/>
          </a:p>
        </p:txBody>
      </p:sp>
    </p:spTree>
    <p:extLst>
      <p:ext uri="{BB962C8B-B14F-4D97-AF65-F5344CB8AC3E}">
        <p14:creationId xmlns:p14="http://schemas.microsoft.com/office/powerpoint/2010/main" val="4029887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C3790D97-4F45-4948-839B-910D20E2D0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en-US"/>
          </a:p>
        </p:txBody>
      </p:sp>
      <p:sp>
        <p:nvSpPr>
          <p:cNvPr id="3" name="Tijdelijke aanduiding voor tekst 2">
            <a:extLst>
              <a:ext uri="{FF2B5EF4-FFF2-40B4-BE49-F238E27FC236}">
                <a16:creationId xmlns:a16="http://schemas.microsoft.com/office/drawing/2014/main" id="{B3C784CF-292B-43EE-B894-7885A1F723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7204CA2E-BA74-4F05-A503-4ED6CB73C0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3293E2-9831-4299-9529-1457D1D6796B}" type="datetimeFigureOut">
              <a:rPr lang="en-US" smtClean="0"/>
              <a:t>9/21/2022</a:t>
            </a:fld>
            <a:endParaRPr lang="en-US"/>
          </a:p>
        </p:txBody>
      </p:sp>
      <p:sp>
        <p:nvSpPr>
          <p:cNvPr id="5" name="Tijdelijke aanduiding voor voettekst 4">
            <a:extLst>
              <a:ext uri="{FF2B5EF4-FFF2-40B4-BE49-F238E27FC236}">
                <a16:creationId xmlns:a16="http://schemas.microsoft.com/office/drawing/2014/main" id="{4BCDF182-4345-4970-8808-0A01F0AED4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Tijdelijke aanduiding voor dianummer 5">
            <a:extLst>
              <a:ext uri="{FF2B5EF4-FFF2-40B4-BE49-F238E27FC236}">
                <a16:creationId xmlns:a16="http://schemas.microsoft.com/office/drawing/2014/main" id="{D12A1019-640C-40D9-AA97-7F9EBC1794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E09688-73C5-4599-B06B-C9593CB16AA6}" type="slidenum">
              <a:rPr lang="en-US" smtClean="0"/>
              <a:t>‹nr.›</a:t>
            </a:fld>
            <a:endParaRPr lang="en-US"/>
          </a:p>
        </p:txBody>
      </p:sp>
    </p:spTree>
    <p:extLst>
      <p:ext uri="{BB962C8B-B14F-4D97-AF65-F5344CB8AC3E}">
        <p14:creationId xmlns:p14="http://schemas.microsoft.com/office/powerpoint/2010/main" val="34437255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TI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ti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0B2400-10B3-4C43-8E82-FBB16EDD6EF6}"/>
              </a:ext>
            </a:extLst>
          </p:cNvPr>
          <p:cNvSpPr txBox="1">
            <a:spLocks/>
          </p:cNvSpPr>
          <p:nvPr/>
        </p:nvSpPr>
        <p:spPr>
          <a:xfrm>
            <a:off x="1126067" y="2241285"/>
            <a:ext cx="10312400" cy="237542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latin typeface="Corbel" panose="020B0503020204020204" pitchFamily="34" charset="0"/>
              </a:rPr>
              <a:t>Chapter 9 – Biomaterials discovery:  Experimental and Computational approaches</a:t>
            </a:r>
          </a:p>
        </p:txBody>
      </p:sp>
    </p:spTree>
    <p:extLst>
      <p:ext uri="{BB962C8B-B14F-4D97-AF65-F5344CB8AC3E}">
        <p14:creationId xmlns:p14="http://schemas.microsoft.com/office/powerpoint/2010/main" val="39908384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156C8C84-9319-4C73-9412-41BF46BA63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853" y="1087939"/>
            <a:ext cx="7918293" cy="4682121"/>
          </a:xfrm>
          <a:prstGeom prst="rect">
            <a:avLst/>
          </a:prstGeom>
        </p:spPr>
      </p:pic>
      <p:sp>
        <p:nvSpPr>
          <p:cNvPr id="4" name="Footer Placeholder 1">
            <a:extLst>
              <a:ext uri="{FF2B5EF4-FFF2-40B4-BE49-F238E27FC236}">
                <a16:creationId xmlns:a16="http://schemas.microsoft.com/office/drawing/2014/main" id="{878FE72E-174B-405B-8939-CC72803E2003}"/>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1131588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A2C82DCA-5520-4900-8B7F-8121495DF5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9249" y="806193"/>
            <a:ext cx="5693502" cy="5245614"/>
          </a:xfrm>
          <a:prstGeom prst="rect">
            <a:avLst/>
          </a:prstGeom>
        </p:spPr>
      </p:pic>
      <p:sp>
        <p:nvSpPr>
          <p:cNvPr id="4" name="Footer Placeholder 1">
            <a:extLst>
              <a:ext uri="{FF2B5EF4-FFF2-40B4-BE49-F238E27FC236}">
                <a16:creationId xmlns:a16="http://schemas.microsoft.com/office/drawing/2014/main" id="{B73340E2-3A27-48EA-AF67-9F342D962FA6}"/>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841047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9CC8B1BF-F133-4B1D-BC2A-B6415A7FDF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089" y="1357903"/>
            <a:ext cx="9439822" cy="4142193"/>
          </a:xfrm>
          <a:prstGeom prst="rect">
            <a:avLst/>
          </a:prstGeom>
        </p:spPr>
      </p:pic>
      <p:sp>
        <p:nvSpPr>
          <p:cNvPr id="4" name="Footer Placeholder 1">
            <a:extLst>
              <a:ext uri="{FF2B5EF4-FFF2-40B4-BE49-F238E27FC236}">
                <a16:creationId xmlns:a16="http://schemas.microsoft.com/office/drawing/2014/main" id="{9029C52B-2953-4A5D-B20A-66CEFD461193}"/>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2628004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1">
            <a:extLst>
              <a:ext uri="{FF2B5EF4-FFF2-40B4-BE49-F238E27FC236}">
                <a16:creationId xmlns:a16="http://schemas.microsoft.com/office/drawing/2014/main" id="{B9ED7A3F-B475-4BC1-9B09-9785E89117B8}"/>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pic>
        <p:nvPicPr>
          <p:cNvPr id="7" name="Afbeelding 6">
            <a:extLst>
              <a:ext uri="{FF2B5EF4-FFF2-40B4-BE49-F238E27FC236}">
                <a16:creationId xmlns:a16="http://schemas.microsoft.com/office/drawing/2014/main" id="{A51595B7-254B-4CDC-BF16-8E6F8B16E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6144" y="1178052"/>
            <a:ext cx="6839712" cy="4501896"/>
          </a:xfrm>
          <a:prstGeom prst="rect">
            <a:avLst/>
          </a:prstGeom>
        </p:spPr>
      </p:pic>
    </p:spTree>
    <p:extLst>
      <p:ext uri="{BB962C8B-B14F-4D97-AF65-F5344CB8AC3E}">
        <p14:creationId xmlns:p14="http://schemas.microsoft.com/office/powerpoint/2010/main" val="5157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EB56C047-F228-4DD0-83FB-12BE19574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3491" y="463494"/>
            <a:ext cx="9885018" cy="5931011"/>
          </a:xfrm>
          <a:prstGeom prst="rect">
            <a:avLst/>
          </a:prstGeom>
        </p:spPr>
      </p:pic>
      <p:sp>
        <p:nvSpPr>
          <p:cNvPr id="4" name="Footer Placeholder 1">
            <a:extLst>
              <a:ext uri="{FF2B5EF4-FFF2-40B4-BE49-F238E27FC236}">
                <a16:creationId xmlns:a16="http://schemas.microsoft.com/office/drawing/2014/main" id="{25118EA0-C2D7-468E-BC1A-3778DC966812}"/>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108949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CF3385BF-8C52-4E5E-9338-8143D145F8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498" y="547650"/>
            <a:ext cx="10433004" cy="5762700"/>
          </a:xfrm>
          <a:prstGeom prst="rect">
            <a:avLst/>
          </a:prstGeom>
        </p:spPr>
      </p:pic>
      <p:sp>
        <p:nvSpPr>
          <p:cNvPr id="4" name="Footer Placeholder 1">
            <a:extLst>
              <a:ext uri="{FF2B5EF4-FFF2-40B4-BE49-F238E27FC236}">
                <a16:creationId xmlns:a16="http://schemas.microsoft.com/office/drawing/2014/main" id="{D4165CB2-14FF-4827-AB79-8E5F0A402ECF}"/>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1995948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92DDD0C3-6B09-443B-BEEC-CB42B33395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97152"/>
            <a:ext cx="12192000" cy="3663696"/>
          </a:xfrm>
          <a:prstGeom prst="rect">
            <a:avLst/>
          </a:prstGeom>
        </p:spPr>
      </p:pic>
      <p:sp>
        <p:nvSpPr>
          <p:cNvPr id="4" name="Footer Placeholder 1">
            <a:extLst>
              <a:ext uri="{FF2B5EF4-FFF2-40B4-BE49-F238E27FC236}">
                <a16:creationId xmlns:a16="http://schemas.microsoft.com/office/drawing/2014/main" id="{82F7948C-0CD5-469F-B4B7-D40725DC2E88}"/>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3620345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75C85941-A2AD-416C-9B1C-3D177C8A39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2535" y="1235839"/>
            <a:ext cx="8166930" cy="4386322"/>
          </a:xfrm>
          <a:prstGeom prst="rect">
            <a:avLst/>
          </a:prstGeom>
        </p:spPr>
      </p:pic>
      <p:sp>
        <p:nvSpPr>
          <p:cNvPr id="4" name="Footer Placeholder 1">
            <a:extLst>
              <a:ext uri="{FF2B5EF4-FFF2-40B4-BE49-F238E27FC236}">
                <a16:creationId xmlns:a16="http://schemas.microsoft.com/office/drawing/2014/main" id="{52D0C407-D561-47EC-ACCB-0471CE8B7CC1}"/>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1419170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C3E0C9CF-8162-4A22-AE05-61B0919BF2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8375" y="474591"/>
            <a:ext cx="7175249" cy="5908817"/>
          </a:xfrm>
          <a:prstGeom prst="rect">
            <a:avLst/>
          </a:prstGeom>
        </p:spPr>
      </p:pic>
      <p:sp>
        <p:nvSpPr>
          <p:cNvPr id="4" name="Footer Placeholder 1">
            <a:extLst>
              <a:ext uri="{FF2B5EF4-FFF2-40B4-BE49-F238E27FC236}">
                <a16:creationId xmlns:a16="http://schemas.microsoft.com/office/drawing/2014/main" id="{F8C98E63-33F4-4F8B-92BD-2C310DDA7233}"/>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258466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57945B6E-FAE0-45D9-9149-54044AF028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498" y="1182835"/>
            <a:ext cx="10433004" cy="4492329"/>
          </a:xfrm>
          <a:prstGeom prst="rect">
            <a:avLst/>
          </a:prstGeom>
        </p:spPr>
      </p:pic>
      <p:sp>
        <p:nvSpPr>
          <p:cNvPr id="4" name="Footer Placeholder 1">
            <a:extLst>
              <a:ext uri="{FF2B5EF4-FFF2-40B4-BE49-F238E27FC236}">
                <a16:creationId xmlns:a16="http://schemas.microsoft.com/office/drawing/2014/main" id="{3302639B-ADBF-4593-9818-706E3E64B42D}"/>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4269524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612F8D63-FF61-487D-88A1-F9A1F10E44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769" y="1444384"/>
            <a:ext cx="11538461" cy="3969231"/>
          </a:xfrm>
          <a:prstGeom prst="rect">
            <a:avLst/>
          </a:prstGeom>
        </p:spPr>
      </p:pic>
      <p:sp>
        <p:nvSpPr>
          <p:cNvPr id="4" name="Footer Placeholder 1">
            <a:extLst>
              <a:ext uri="{FF2B5EF4-FFF2-40B4-BE49-F238E27FC236}">
                <a16:creationId xmlns:a16="http://schemas.microsoft.com/office/drawing/2014/main" id="{0355AE68-DE3A-435D-A9E2-9FA8190796EE}"/>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1999090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descr="Afbeelding met tekst&#10;&#10;Automatisch gegenereerde beschrijving">
            <a:extLst>
              <a:ext uri="{FF2B5EF4-FFF2-40B4-BE49-F238E27FC236}">
                <a16:creationId xmlns:a16="http://schemas.microsoft.com/office/drawing/2014/main" id="{47A48CA3-4B2C-4B73-9BB7-BF1B4E4A6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6288" y="605923"/>
            <a:ext cx="5459424" cy="5646153"/>
          </a:xfrm>
          <a:prstGeom prst="rect">
            <a:avLst/>
          </a:prstGeom>
        </p:spPr>
      </p:pic>
      <p:sp>
        <p:nvSpPr>
          <p:cNvPr id="4" name="Footer Placeholder 1">
            <a:extLst>
              <a:ext uri="{FF2B5EF4-FFF2-40B4-BE49-F238E27FC236}">
                <a16:creationId xmlns:a16="http://schemas.microsoft.com/office/drawing/2014/main" id="{933BCA8F-2CF7-46DA-BCBB-A56FC3FFF6E5}"/>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8735737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6493244F-2062-4BE3-8AE1-415B80E22A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3643" y="521982"/>
            <a:ext cx="4304714" cy="5814036"/>
          </a:xfrm>
          <a:prstGeom prst="rect">
            <a:avLst/>
          </a:prstGeom>
        </p:spPr>
      </p:pic>
      <p:sp>
        <p:nvSpPr>
          <p:cNvPr id="4" name="Footer Placeholder 1">
            <a:extLst>
              <a:ext uri="{FF2B5EF4-FFF2-40B4-BE49-F238E27FC236}">
                <a16:creationId xmlns:a16="http://schemas.microsoft.com/office/drawing/2014/main" id="{27060F5F-C71D-4F90-87DB-3AEE63FC5C29}"/>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15504468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1">
            <a:extLst>
              <a:ext uri="{FF2B5EF4-FFF2-40B4-BE49-F238E27FC236}">
                <a16:creationId xmlns:a16="http://schemas.microsoft.com/office/drawing/2014/main" id="{A0D86029-A158-440F-95B1-60452EFBAC0B}"/>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pic>
        <p:nvPicPr>
          <p:cNvPr id="3" name="Afbeelding 2">
            <a:extLst>
              <a:ext uri="{FF2B5EF4-FFF2-40B4-BE49-F238E27FC236}">
                <a16:creationId xmlns:a16="http://schemas.microsoft.com/office/drawing/2014/main" id="{0CD399A4-164D-49BA-8416-9B4328076D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5633" y="499326"/>
            <a:ext cx="6629123" cy="5431211"/>
          </a:xfrm>
          <a:prstGeom prst="rect">
            <a:avLst/>
          </a:prstGeom>
        </p:spPr>
      </p:pic>
    </p:spTree>
    <p:extLst>
      <p:ext uri="{BB962C8B-B14F-4D97-AF65-F5344CB8AC3E}">
        <p14:creationId xmlns:p14="http://schemas.microsoft.com/office/powerpoint/2010/main" val="4221278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69ED5C9E-0FEC-4886-83A3-AB61F85FDB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0628" y="541573"/>
            <a:ext cx="8650743" cy="5774854"/>
          </a:xfrm>
          <a:prstGeom prst="rect">
            <a:avLst/>
          </a:prstGeom>
        </p:spPr>
      </p:pic>
      <p:sp>
        <p:nvSpPr>
          <p:cNvPr id="4" name="Footer Placeholder 1">
            <a:extLst>
              <a:ext uri="{FF2B5EF4-FFF2-40B4-BE49-F238E27FC236}">
                <a16:creationId xmlns:a16="http://schemas.microsoft.com/office/drawing/2014/main" id="{8A83C921-8B2C-4E76-89F4-0CA8536B3F88}"/>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1505335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C390DDB1-67BF-42C5-9786-C07CE7CFFC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076" y="604751"/>
            <a:ext cx="5843847" cy="5648498"/>
          </a:xfrm>
          <a:prstGeom prst="rect">
            <a:avLst/>
          </a:prstGeom>
        </p:spPr>
      </p:pic>
      <p:sp>
        <p:nvSpPr>
          <p:cNvPr id="4" name="Footer Placeholder 1">
            <a:extLst>
              <a:ext uri="{FF2B5EF4-FFF2-40B4-BE49-F238E27FC236}">
                <a16:creationId xmlns:a16="http://schemas.microsoft.com/office/drawing/2014/main" id="{D322B752-F40D-4CA4-96B9-CDD9BE9EB1C6}"/>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1224833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AC91796C-3380-4B2C-A50A-AD9C3F0F16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3923" y="462788"/>
            <a:ext cx="9064153" cy="5932424"/>
          </a:xfrm>
          <a:prstGeom prst="rect">
            <a:avLst/>
          </a:prstGeom>
        </p:spPr>
      </p:pic>
      <p:sp>
        <p:nvSpPr>
          <p:cNvPr id="4" name="Footer Placeholder 1">
            <a:extLst>
              <a:ext uri="{FF2B5EF4-FFF2-40B4-BE49-F238E27FC236}">
                <a16:creationId xmlns:a16="http://schemas.microsoft.com/office/drawing/2014/main" id="{2078A3E5-D411-4B39-809E-AFA8DAFD67A9}"/>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3912414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descr="Afbeelding met tekst, visitekaartje, vectorafbeeldingen&#10;&#10;Automatisch gegenereerde beschrijving">
            <a:extLst>
              <a:ext uri="{FF2B5EF4-FFF2-40B4-BE49-F238E27FC236}">
                <a16:creationId xmlns:a16="http://schemas.microsoft.com/office/drawing/2014/main" id="{7AE9B7D5-0A69-4C5E-ADF4-8442A6D23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345" y="546268"/>
            <a:ext cx="11875309" cy="5765463"/>
          </a:xfrm>
          <a:prstGeom prst="rect">
            <a:avLst/>
          </a:prstGeom>
        </p:spPr>
      </p:pic>
      <p:sp>
        <p:nvSpPr>
          <p:cNvPr id="4" name="Footer Placeholder 1">
            <a:extLst>
              <a:ext uri="{FF2B5EF4-FFF2-40B4-BE49-F238E27FC236}">
                <a16:creationId xmlns:a16="http://schemas.microsoft.com/office/drawing/2014/main" id="{2E48528B-2C81-40A3-873B-CBCDE610DF7B}"/>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2373056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F100D4BE-AABD-4F1E-8877-8830C3B191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380" y="1427922"/>
            <a:ext cx="9821240" cy="4002156"/>
          </a:xfrm>
          <a:prstGeom prst="rect">
            <a:avLst/>
          </a:prstGeom>
        </p:spPr>
      </p:pic>
      <p:sp>
        <p:nvSpPr>
          <p:cNvPr id="4" name="Footer Placeholder 1">
            <a:extLst>
              <a:ext uri="{FF2B5EF4-FFF2-40B4-BE49-F238E27FC236}">
                <a16:creationId xmlns:a16="http://schemas.microsoft.com/office/drawing/2014/main" id="{5CAC1E38-C4F8-440C-895A-3CE7BA80560C}"/>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1380221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D97B518B-48F9-4A03-A38B-93683FBE39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978" y="1295400"/>
            <a:ext cx="10598044" cy="4267199"/>
          </a:xfrm>
          <a:prstGeom prst="rect">
            <a:avLst/>
          </a:prstGeom>
        </p:spPr>
      </p:pic>
      <p:sp>
        <p:nvSpPr>
          <p:cNvPr id="4" name="Footer Placeholder 1">
            <a:extLst>
              <a:ext uri="{FF2B5EF4-FFF2-40B4-BE49-F238E27FC236}">
                <a16:creationId xmlns:a16="http://schemas.microsoft.com/office/drawing/2014/main" id="{C5FC0BB1-A0DF-442B-9CAB-A7F3861F51EC}"/>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2108422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81CCAA32-7B97-4502-9588-8CEDDC261F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650" y="0"/>
            <a:ext cx="7886700" cy="6858000"/>
          </a:xfrm>
          <a:prstGeom prst="rect">
            <a:avLst/>
          </a:prstGeom>
        </p:spPr>
      </p:pic>
      <p:sp>
        <p:nvSpPr>
          <p:cNvPr id="4" name="Footer Placeholder 1">
            <a:extLst>
              <a:ext uri="{FF2B5EF4-FFF2-40B4-BE49-F238E27FC236}">
                <a16:creationId xmlns:a16="http://schemas.microsoft.com/office/drawing/2014/main" id="{978BF08B-35C0-455B-96FD-87DE00C53BB3}"/>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1902048109"/>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TotalTime>
  <Words>1070</Words>
  <Application>Microsoft Office PowerPoint</Application>
  <PresentationFormat>Breedbeeld</PresentationFormat>
  <Paragraphs>72</Paragraphs>
  <Slides>22</Slides>
  <Notes>21</Notes>
  <HiddenSlides>0</HiddenSlides>
  <MMClips>0</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22</vt:i4>
      </vt:variant>
    </vt:vector>
  </HeadingPairs>
  <TitlesOfParts>
    <vt:vector size="27" baseType="lpstr">
      <vt:lpstr>Arial</vt:lpstr>
      <vt:lpstr>Calibri</vt:lpstr>
      <vt:lpstr>Calibri Light</vt:lpstr>
      <vt:lpstr>Corbel</vt:lpstr>
      <vt:lpstr>Kantoorthema</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Bouwens, Anne</dc:creator>
  <cp:lastModifiedBy>Bouwens, Anne</cp:lastModifiedBy>
  <cp:revision>5</cp:revision>
  <dcterms:created xsi:type="dcterms:W3CDTF">2022-05-17T09:49:33Z</dcterms:created>
  <dcterms:modified xsi:type="dcterms:W3CDTF">2022-09-21T20:09:38Z</dcterms:modified>
</cp:coreProperties>
</file>